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3"/>
  </p:notesMasterIdLst>
  <p:sldIdLst>
    <p:sldId id="256" r:id="rId2"/>
    <p:sldId id="257" r:id="rId3"/>
    <p:sldId id="258" r:id="rId4"/>
    <p:sldId id="259" r:id="rId5"/>
    <p:sldId id="260" r:id="rId6"/>
    <p:sldId id="261" r:id="rId7"/>
    <p:sldId id="262" r:id="rId8"/>
    <p:sldId id="263" r:id="rId9"/>
    <p:sldId id="264" r:id="rId10"/>
    <p:sldId id="265" r:id="rId11"/>
    <p:sldId id="266" r:id="rId12"/>
  </p:sldIdLst>
  <p:sldSz cx="9144000" cy="5143500" type="screen16x9"/>
  <p:notesSz cx="6858000" cy="9144000"/>
  <p:embeddedFontLst>
    <p:embeddedFont>
      <p:font typeface="Indie Flower" panose="020B0604020202020204" charset="0"/>
      <p:regular r:id="rId14"/>
    </p:embeddedFont>
    <p:embeddedFont>
      <p:font typeface="Open Sans" panose="020B0606030504020204" pitchFamily="34" charset="0"/>
      <p:regular r:id="rId15"/>
      <p:bold r:id="rId16"/>
      <p:italic r:id="rId17"/>
      <p:boldItalic r:id="rId1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modifyVerifier cryptProviderType="rsaAES" cryptAlgorithmClass="hash" cryptAlgorithmType="typeAny" cryptAlgorithmSid="14" spinCount="100000" saltData="wV1iQE62+eao4O4PDiw6sQ==" hashData="Zc4EzN7pSOyDiths/bZNADmQ0PzrE1dQ1U6Q4HI8yxeITqZipZxlAgTE6pMO8dVyLIez/jpj5LizotzHm6OKYA=="/>
  <p:extLs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21" roundtripDataSignature="AMtx7mi0Jq/oo87OuyqeE+EJE8ibyuqN0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5" d="100"/>
          <a:sy n="75" d="100"/>
        </p:scale>
        <p:origin x="1836"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font" Target="fonts/font5.fntdata"/><Relationship Id="rId3" Type="http://schemas.openxmlformats.org/officeDocument/2006/relationships/slide" Target="slides/slide2.xml"/><Relationship Id="rId21" Type="http://customschemas.google.com/relationships/presentationmetadata" Target="meta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4.fntdata"/><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font" Target="fonts/font2.fntdata"/><Relationship Id="rId23"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1.fntdata"/><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7"/>
        <p:cNvGrpSpPr/>
        <p:nvPr/>
      </p:nvGrpSpPr>
      <p:grpSpPr>
        <a:xfrm>
          <a:off x="0" y="0"/>
          <a:ext cx="0" cy="0"/>
          <a:chOff x="0" y="0"/>
          <a:chExt cx="0" cy="0"/>
        </a:xfrm>
      </p:grpSpPr>
      <p:sp>
        <p:nvSpPr>
          <p:cNvPr id="368" name="Google Shape;368;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69" name="Google Shape;369;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p:cNvGrpSpPr/>
        <p:nvPr/>
      </p:nvGrpSpPr>
      <p:grpSpPr>
        <a:xfrm>
          <a:off x="0" y="0"/>
          <a:ext cx="0" cy="0"/>
          <a:chOff x="0" y="0"/>
          <a:chExt cx="0" cy="0"/>
        </a:xfrm>
      </p:grpSpPr>
      <p:sp>
        <p:nvSpPr>
          <p:cNvPr id="523" name="Google Shape;523;geedce8218b_0_1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24" name="Google Shape;524;geedce8218b_0_14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540000" lvl="0" indent="-298450" algn="just" rtl="0">
              <a:lnSpc>
                <a:spcPct val="115000"/>
              </a:lnSpc>
              <a:spcBef>
                <a:spcPts val="0"/>
              </a:spcBef>
              <a:spcAft>
                <a:spcPts val="0"/>
              </a:spcAft>
              <a:buClr>
                <a:schemeClr val="dk1"/>
              </a:buClr>
              <a:buSzPts val="1100"/>
              <a:buChar char="●"/>
            </a:pPr>
            <a:r>
              <a:rPr lang="en-US">
                <a:solidFill>
                  <a:schemeClr val="dk1"/>
                </a:solidFill>
              </a:rPr>
              <a:t>Mampu menyesuaikan diri dan gigih dalam menghadapi segala kondisi serta tantangan yang ada </a:t>
            </a:r>
            <a:endParaRPr>
              <a:solidFill>
                <a:schemeClr val="dk1"/>
              </a:solidFill>
            </a:endParaRPr>
          </a:p>
          <a:p>
            <a:pPr marL="540000" lvl="0" indent="0" algn="just" rtl="0">
              <a:lnSpc>
                <a:spcPct val="115000"/>
              </a:lnSpc>
              <a:spcBef>
                <a:spcPts val="0"/>
              </a:spcBef>
              <a:spcAft>
                <a:spcPts val="0"/>
              </a:spcAft>
              <a:buClr>
                <a:schemeClr val="dk1"/>
              </a:buClr>
              <a:buSzPts val="1100"/>
              <a:buFont typeface="Arial"/>
              <a:buNone/>
            </a:pPr>
            <a:r>
              <a:rPr lang="en-US">
                <a:solidFill>
                  <a:schemeClr val="dk1"/>
                </a:solidFill>
              </a:rPr>
              <a:t>→ karena seorang astronot akan bertemu banyak orang dengan berbagai macam latar belakang pendidikan, budaya dan kewarganegaraan, serta akan menjalani serangkaian tes astronot yang sulit</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3"/>
        <p:cNvGrpSpPr/>
        <p:nvPr/>
      </p:nvGrpSpPr>
      <p:grpSpPr>
        <a:xfrm>
          <a:off x="0" y="0"/>
          <a:ext cx="0" cy="0"/>
          <a:chOff x="0" y="0"/>
          <a:chExt cx="0" cy="0"/>
        </a:xfrm>
      </p:grpSpPr>
      <p:sp>
        <p:nvSpPr>
          <p:cNvPr id="534" name="Google Shape;534;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35" name="Google Shape;535;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Google Shape;381;gf89f1018aa_0_1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2" name="Google Shape;382;gf89f1018aa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0"/>
        <p:cNvGrpSpPr/>
        <p:nvPr/>
      </p:nvGrpSpPr>
      <p:grpSpPr>
        <a:xfrm>
          <a:off x="0" y="0"/>
          <a:ext cx="0" cy="0"/>
          <a:chOff x="0" y="0"/>
          <a:chExt cx="0" cy="0"/>
        </a:xfrm>
      </p:grpSpPr>
      <p:sp>
        <p:nvSpPr>
          <p:cNvPr id="391" name="Google Shape;3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92" name="Google Shape;392;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just" rtl="0">
              <a:lnSpc>
                <a:spcPct val="115000"/>
              </a:lnSpc>
              <a:spcBef>
                <a:spcPts val="0"/>
              </a:spcBef>
              <a:spcAft>
                <a:spcPts val="0"/>
              </a:spcAft>
              <a:buClr>
                <a:schemeClr val="dk1"/>
              </a:buClr>
              <a:buSzPts val="1100"/>
              <a:buFont typeface="Arial"/>
              <a:buNone/>
            </a:pPr>
            <a:r>
              <a:rPr lang="en-US">
                <a:solidFill>
                  <a:schemeClr val="dk1"/>
                </a:solidFill>
              </a:rPr>
              <a:t>Astronot merupakan seseorang yang dilatih untuk bepergian dengan pesawat ruang angkasa. Jika ingin menjadi seorang astronot, maka dibutuhkan usaha dan kemauan yang sangat besar. Karena menjadi astronot tidak hanya memerlukan fisik yang kuat, tapi juga memerlukan keahlian dan keterampilan untuk melakukan pekerjaan sulit di pesawat ruang angkasa atau di tempat yang jauh dari rumah.</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4"/>
        <p:cNvGrpSpPr/>
        <p:nvPr/>
      </p:nvGrpSpPr>
      <p:grpSpPr>
        <a:xfrm>
          <a:off x="0" y="0"/>
          <a:ext cx="0" cy="0"/>
          <a:chOff x="0" y="0"/>
          <a:chExt cx="0" cy="0"/>
        </a:xfrm>
      </p:grpSpPr>
      <p:sp>
        <p:nvSpPr>
          <p:cNvPr id="405" name="Google Shape;405;geedce8218b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06" name="Google Shape;406;geedce8218b_0_2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a:t>Pada umumnya astronot akan bekerja sebagai peneliti maupun teknisi dalam misinya sehingga dibutuhkan bidang ilmu yang beragam.</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2"/>
        <p:cNvGrpSpPr/>
        <p:nvPr/>
      </p:nvGrpSpPr>
      <p:grpSpPr>
        <a:xfrm>
          <a:off x="0" y="0"/>
          <a:ext cx="0" cy="0"/>
          <a:chOff x="0" y="0"/>
          <a:chExt cx="0" cy="0"/>
        </a:xfrm>
      </p:grpSpPr>
      <p:sp>
        <p:nvSpPr>
          <p:cNvPr id="433" name="Google Shape;433;geedce8218b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34" name="Google Shape;434;geedce8218b_0_4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a:t>Pengalaman dalam menerbangkan pesawat akan menjadi nilai tambah bagi seorang astronot karena ia akan menerbangkan pesawat dalam versi lainnya (pesawat luar angkasa).</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9"/>
        <p:cNvGrpSpPr/>
        <p:nvPr/>
      </p:nvGrpSpPr>
      <p:grpSpPr>
        <a:xfrm>
          <a:off x="0" y="0"/>
          <a:ext cx="0" cy="0"/>
          <a:chOff x="0" y="0"/>
          <a:chExt cx="0" cy="0"/>
        </a:xfrm>
      </p:grpSpPr>
      <p:sp>
        <p:nvSpPr>
          <p:cNvPr id="460" name="Google Shape;460;geedce8218b_0_7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61" name="Google Shape;461;geedce8218b_0_7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just" rtl="0">
              <a:lnSpc>
                <a:spcPct val="115000"/>
              </a:lnSpc>
              <a:spcBef>
                <a:spcPts val="0"/>
              </a:spcBef>
              <a:spcAft>
                <a:spcPts val="0"/>
              </a:spcAft>
              <a:buClr>
                <a:schemeClr val="dk1"/>
              </a:buClr>
              <a:buSzPts val="1100"/>
              <a:buFont typeface="Arial"/>
              <a:buNone/>
            </a:pPr>
            <a:r>
              <a:rPr lang="en-US">
                <a:solidFill>
                  <a:schemeClr val="dk1"/>
                </a:solidFill>
              </a:rPr>
              <a:t>Calon astronot akan dilatih selama 2-3 tahun. Jika lulus pelatihan, maka akan diberikan tugas / misi pertama sebagai astronot untuk tinggal di ruang angkasa atau stasiun luar angkasa internasional (ISS - international space station) selama 3-6 bulan dan kembali lagi ke Bumi.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7"/>
        <p:cNvGrpSpPr/>
        <p:nvPr/>
      </p:nvGrpSpPr>
      <p:grpSpPr>
        <a:xfrm>
          <a:off x="0" y="0"/>
          <a:ext cx="0" cy="0"/>
          <a:chOff x="0" y="0"/>
          <a:chExt cx="0" cy="0"/>
        </a:xfrm>
      </p:grpSpPr>
      <p:sp>
        <p:nvSpPr>
          <p:cNvPr id="488" name="Google Shape;488;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89" name="Google Shape;489;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540000" lvl="0" indent="-298450" algn="just" rtl="0">
              <a:lnSpc>
                <a:spcPct val="115000"/>
              </a:lnSpc>
              <a:spcBef>
                <a:spcPts val="0"/>
              </a:spcBef>
              <a:spcAft>
                <a:spcPts val="0"/>
              </a:spcAft>
              <a:buClr>
                <a:schemeClr val="dk1"/>
              </a:buClr>
              <a:buSzPts val="1100"/>
              <a:buChar char="●"/>
            </a:pPr>
            <a:r>
              <a:rPr lang="en-US">
                <a:solidFill>
                  <a:schemeClr val="dk1"/>
                </a:solidFill>
              </a:rPr>
              <a:t>Harus menamatkan pendidikan magister (S2), baik dalam bidang teknik, sains, atau matematika </a:t>
            </a:r>
            <a:endParaRPr>
              <a:solidFill>
                <a:schemeClr val="dk1"/>
              </a:solidFill>
            </a:endParaRPr>
          </a:p>
          <a:p>
            <a:pPr marL="540000" lvl="0" indent="0" algn="just" rtl="0">
              <a:lnSpc>
                <a:spcPct val="115000"/>
              </a:lnSpc>
              <a:spcBef>
                <a:spcPts val="0"/>
              </a:spcBef>
              <a:spcAft>
                <a:spcPts val="0"/>
              </a:spcAft>
              <a:buClr>
                <a:schemeClr val="dk1"/>
              </a:buClr>
              <a:buSzPts val="1100"/>
              <a:buFont typeface="Arial"/>
              <a:buNone/>
            </a:pPr>
            <a:r>
              <a:rPr lang="en-US">
                <a:solidFill>
                  <a:schemeClr val="dk1"/>
                </a:solidFill>
              </a:rPr>
              <a:t>→ harus rajin belajar dan memiliki pengetahuan yang berhubungan dengan sains / ilmu pengetahuan alam tentang Bumi, matematika, dan teknologi</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8"/>
        <p:cNvGrpSpPr/>
        <p:nvPr/>
      </p:nvGrpSpPr>
      <p:grpSpPr>
        <a:xfrm>
          <a:off x="0" y="0"/>
          <a:ext cx="0" cy="0"/>
          <a:chOff x="0" y="0"/>
          <a:chExt cx="0" cy="0"/>
        </a:xfrm>
      </p:grpSpPr>
      <p:sp>
        <p:nvSpPr>
          <p:cNvPr id="499" name="Google Shape;499;geedce8218b_0_1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00" name="Google Shape;500;geedce8218b_0_1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540000" lvl="0" indent="-298450" algn="just" rtl="0">
              <a:lnSpc>
                <a:spcPct val="115000"/>
              </a:lnSpc>
              <a:spcBef>
                <a:spcPts val="0"/>
              </a:spcBef>
              <a:spcAft>
                <a:spcPts val="0"/>
              </a:spcAft>
              <a:buClr>
                <a:schemeClr val="dk1"/>
              </a:buClr>
              <a:buSzPts val="1100"/>
              <a:buChar char="●"/>
            </a:pPr>
            <a:r>
              <a:rPr lang="en-US">
                <a:solidFill>
                  <a:schemeClr val="dk1"/>
                </a:solidFill>
              </a:rPr>
              <a:t>Memiliki minimal 2 tahun pengalaman sebagai seorang yang ahli di bidang masing-masing (pengalaman profesional) setelah menyelesaikan pendidikan </a:t>
            </a:r>
            <a:endParaRPr>
              <a:solidFill>
                <a:schemeClr val="dk1"/>
              </a:solidFill>
            </a:endParaRPr>
          </a:p>
          <a:p>
            <a:pPr marL="540000" lvl="0" indent="0" algn="just" rtl="0">
              <a:lnSpc>
                <a:spcPct val="115000"/>
              </a:lnSpc>
              <a:spcBef>
                <a:spcPts val="0"/>
              </a:spcBef>
              <a:spcAft>
                <a:spcPts val="0"/>
              </a:spcAft>
              <a:buClr>
                <a:schemeClr val="dk1"/>
              </a:buClr>
              <a:buSzPts val="1100"/>
              <a:buFont typeface="Arial"/>
              <a:buNone/>
            </a:pPr>
            <a:r>
              <a:rPr lang="en-US">
                <a:solidFill>
                  <a:schemeClr val="dk1"/>
                </a:solidFill>
              </a:rPr>
              <a:t>→ ketika mendaftar sebagai astronot, kemungkinan besar ia sudah menjadi seseorang yang sukses dan berada di puncak karirnya</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0"/>
        <p:cNvGrpSpPr/>
        <p:nvPr/>
      </p:nvGrpSpPr>
      <p:grpSpPr>
        <a:xfrm>
          <a:off x="0" y="0"/>
          <a:ext cx="0" cy="0"/>
          <a:chOff x="0" y="0"/>
          <a:chExt cx="0" cy="0"/>
        </a:xfrm>
      </p:grpSpPr>
      <p:sp>
        <p:nvSpPr>
          <p:cNvPr id="511" name="Google Shape;511;geedce8218b_0_1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12" name="Google Shape;512;geedce8218b_0_12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540000" lvl="0" indent="-298450" algn="just" rtl="0">
              <a:lnSpc>
                <a:spcPct val="115000"/>
              </a:lnSpc>
              <a:spcBef>
                <a:spcPts val="0"/>
              </a:spcBef>
              <a:spcAft>
                <a:spcPts val="0"/>
              </a:spcAft>
              <a:buClr>
                <a:schemeClr val="dk1"/>
              </a:buClr>
              <a:buSzPts val="1100"/>
              <a:buChar char="●"/>
            </a:pPr>
            <a:r>
              <a:rPr lang="en-US">
                <a:solidFill>
                  <a:schemeClr val="dk1"/>
                </a:solidFill>
              </a:rPr>
              <a:t>Melewati seluruh ujian astronot, salah satunya yaitu mampu bertahan ketika melakukan penerbangan dalam jangka waktu yang panjang </a:t>
            </a:r>
            <a:endParaRPr>
              <a:solidFill>
                <a:schemeClr val="dk1"/>
              </a:solidFill>
            </a:endParaRPr>
          </a:p>
          <a:p>
            <a:pPr marL="540000" lvl="0" indent="0" algn="just" rtl="0">
              <a:lnSpc>
                <a:spcPct val="115000"/>
              </a:lnSpc>
              <a:spcBef>
                <a:spcPts val="0"/>
              </a:spcBef>
              <a:spcAft>
                <a:spcPts val="0"/>
              </a:spcAft>
              <a:buSzPts val="1100"/>
              <a:buNone/>
            </a:pPr>
            <a:r>
              <a:rPr lang="en-US">
                <a:solidFill>
                  <a:schemeClr val="dk1"/>
                </a:solidFill>
              </a:rPr>
              <a:t>→ harus aktif berolahraga dan memiliki fisik yang kuat karena akan menghadapi kondisi hampa udara (tidak ada oksigen) di luar angkasa yang berbeda dengan kondisi di Bumi</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s://www.flaticon.com/" TargetMode="External"/><Relationship Id="rId2" Type="http://schemas.openxmlformats.org/officeDocument/2006/relationships/hyperlink" Target="https://slidesgo.com/" TargetMode="External"/><Relationship Id="rId1" Type="http://schemas.openxmlformats.org/officeDocument/2006/relationships/slideMaster" Target="../slideMasters/slideMaster1.xml"/><Relationship Id="rId4" Type="http://schemas.openxmlformats.org/officeDocument/2006/relationships/hyperlink" Target="https://www.freepik.com/" TargetMode="Externa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bg>
      <p:bgPr>
        <a:solidFill>
          <a:srgbClr val="CAEAEF"/>
        </a:solidFill>
        <a:effectLst/>
      </p:bgPr>
    </p:bg>
    <p:spTree>
      <p:nvGrpSpPr>
        <p:cNvPr id="1" name="Shape 8"/>
        <p:cNvGrpSpPr/>
        <p:nvPr/>
      </p:nvGrpSpPr>
      <p:grpSpPr>
        <a:xfrm>
          <a:off x="0" y="0"/>
          <a:ext cx="0" cy="0"/>
          <a:chOff x="0" y="0"/>
          <a:chExt cx="0" cy="0"/>
        </a:xfrm>
      </p:grpSpPr>
      <p:sp>
        <p:nvSpPr>
          <p:cNvPr id="9" name="Google Shape;9;p7"/>
          <p:cNvSpPr/>
          <p:nvPr/>
        </p:nvSpPr>
        <p:spPr>
          <a:xfrm rot="5401531">
            <a:off x="5699653" y="3489171"/>
            <a:ext cx="1313325" cy="2747033"/>
          </a:xfrm>
          <a:custGeom>
            <a:avLst/>
            <a:gdLst/>
            <a:ahLst/>
            <a:cxnLst/>
            <a:rect l="l" t="t" r="r" b="b"/>
            <a:pathLst>
              <a:path w="234000" h="207519" extrusionOk="0">
                <a:moveTo>
                  <a:pt x="66638" y="1"/>
                </a:moveTo>
                <a:cubicBezTo>
                  <a:pt x="33816" y="1"/>
                  <a:pt x="1" y="77942"/>
                  <a:pt x="21774" y="125047"/>
                </a:cubicBezTo>
                <a:cubicBezTo>
                  <a:pt x="43821" y="172592"/>
                  <a:pt x="52625" y="198160"/>
                  <a:pt x="137149" y="206965"/>
                </a:cubicBezTo>
                <a:cubicBezTo>
                  <a:pt x="140739" y="207339"/>
                  <a:pt x="144179" y="207519"/>
                  <a:pt x="147477" y="207519"/>
                </a:cubicBezTo>
                <a:cubicBezTo>
                  <a:pt x="221829" y="207519"/>
                  <a:pt x="223659" y="115922"/>
                  <a:pt x="228717" y="88067"/>
                </a:cubicBezTo>
                <a:cubicBezTo>
                  <a:pt x="234000" y="59047"/>
                  <a:pt x="187300" y="5304"/>
                  <a:pt x="67558" y="21"/>
                </a:cubicBezTo>
                <a:cubicBezTo>
                  <a:pt x="67251" y="7"/>
                  <a:pt x="66945" y="1"/>
                  <a:pt x="66638" y="1"/>
                </a:cubicBezTo>
                <a:close/>
              </a:path>
            </a:pathLst>
          </a:custGeom>
          <a:solidFill>
            <a:srgbClr val="9ABFC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 name="Google Shape;10;p7"/>
          <p:cNvSpPr/>
          <p:nvPr/>
        </p:nvSpPr>
        <p:spPr>
          <a:xfrm>
            <a:off x="-4305360" y="-1817398"/>
            <a:ext cx="12098700" cy="3415779"/>
          </a:xfrm>
          <a:custGeom>
            <a:avLst/>
            <a:gdLst/>
            <a:ahLst/>
            <a:cxnLst/>
            <a:rect l="l" t="t" r="r" b="b"/>
            <a:pathLst>
              <a:path w="370444" h="104586" extrusionOk="0">
                <a:moveTo>
                  <a:pt x="366096" y="0"/>
                </a:moveTo>
                <a:lnTo>
                  <a:pt x="1053" y="12169"/>
                </a:lnTo>
                <a:lnTo>
                  <a:pt x="1053" y="12169"/>
                </a:lnTo>
                <a:lnTo>
                  <a:pt x="1" y="33544"/>
                </a:lnTo>
                <a:cubicBezTo>
                  <a:pt x="1" y="33544"/>
                  <a:pt x="19003" y="60397"/>
                  <a:pt x="68124" y="92282"/>
                </a:cubicBezTo>
                <a:cubicBezTo>
                  <a:pt x="82423" y="101569"/>
                  <a:pt x="94666" y="104586"/>
                  <a:pt x="105821" y="104586"/>
                </a:cubicBezTo>
                <a:cubicBezTo>
                  <a:pt x="126508" y="104586"/>
                  <a:pt x="143454" y="94212"/>
                  <a:pt x="162839" y="94212"/>
                </a:cubicBezTo>
                <a:cubicBezTo>
                  <a:pt x="168910" y="94212"/>
                  <a:pt x="175221" y="95230"/>
                  <a:pt x="181960" y="97903"/>
                </a:cubicBezTo>
                <a:cubicBezTo>
                  <a:pt x="186333" y="99637"/>
                  <a:pt x="190744" y="100400"/>
                  <a:pt x="195201" y="100400"/>
                </a:cubicBezTo>
                <a:cubicBezTo>
                  <a:pt x="227829" y="100400"/>
                  <a:pt x="262957" y="59510"/>
                  <a:pt x="304300" y="59510"/>
                </a:cubicBezTo>
                <a:cubicBezTo>
                  <a:pt x="308783" y="59510"/>
                  <a:pt x="313340" y="59991"/>
                  <a:pt x="317975" y="61058"/>
                </a:cubicBezTo>
                <a:cubicBezTo>
                  <a:pt x="322072" y="61998"/>
                  <a:pt x="325823" y="62433"/>
                  <a:pt x="329258" y="62433"/>
                </a:cubicBezTo>
                <a:cubicBezTo>
                  <a:pt x="370444" y="62433"/>
                  <a:pt x="366096" y="0"/>
                  <a:pt x="366096" y="0"/>
                </a:cubicBezTo>
                <a:close/>
              </a:path>
            </a:pathLst>
          </a:custGeom>
          <a:solidFill>
            <a:srgbClr val="FCE8E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 name="Google Shape;11;p7"/>
          <p:cNvSpPr/>
          <p:nvPr/>
        </p:nvSpPr>
        <p:spPr>
          <a:xfrm>
            <a:off x="3726877" y="3646718"/>
            <a:ext cx="12062448" cy="3157536"/>
          </a:xfrm>
          <a:custGeom>
            <a:avLst/>
            <a:gdLst/>
            <a:ahLst/>
            <a:cxnLst/>
            <a:rect l="l" t="t" r="r" b="b"/>
            <a:pathLst>
              <a:path w="369334" h="96679" extrusionOk="0">
                <a:moveTo>
                  <a:pt x="263831" y="0"/>
                </a:moveTo>
                <a:cubicBezTo>
                  <a:pt x="244577" y="0"/>
                  <a:pt x="228205" y="8705"/>
                  <a:pt x="210095" y="8705"/>
                </a:cubicBezTo>
                <a:cubicBezTo>
                  <a:pt x="203509" y="8705"/>
                  <a:pt x="196694" y="7554"/>
                  <a:pt x="189426" y="4415"/>
                </a:cubicBezTo>
                <a:cubicBezTo>
                  <a:pt x="184718" y="2378"/>
                  <a:pt x="179930" y="1495"/>
                  <a:pt x="175058" y="1495"/>
                </a:cubicBezTo>
                <a:cubicBezTo>
                  <a:pt x="143264" y="1495"/>
                  <a:pt x="107921" y="39109"/>
                  <a:pt x="67883" y="39109"/>
                </a:cubicBezTo>
                <a:cubicBezTo>
                  <a:pt x="62780" y="39109"/>
                  <a:pt x="57600" y="38498"/>
                  <a:pt x="52341" y="37120"/>
                </a:cubicBezTo>
                <a:cubicBezTo>
                  <a:pt x="47790" y="35927"/>
                  <a:pt x="43651" y="35382"/>
                  <a:pt x="39889" y="35382"/>
                </a:cubicBezTo>
                <a:cubicBezTo>
                  <a:pt x="1" y="35382"/>
                  <a:pt x="2400" y="96679"/>
                  <a:pt x="2400" y="96679"/>
                </a:cubicBezTo>
                <a:lnTo>
                  <a:pt x="367639" y="95572"/>
                </a:lnTo>
                <a:lnTo>
                  <a:pt x="369334" y="74233"/>
                </a:lnTo>
                <a:cubicBezTo>
                  <a:pt x="369334" y="74233"/>
                  <a:pt x="351152" y="46826"/>
                  <a:pt x="303031" y="13461"/>
                </a:cubicBezTo>
                <a:cubicBezTo>
                  <a:pt x="288221" y="3196"/>
                  <a:pt x="275497" y="0"/>
                  <a:pt x="263831" y="0"/>
                </a:cubicBezTo>
                <a:close/>
              </a:path>
            </a:pathLst>
          </a:custGeom>
          <a:solidFill>
            <a:srgbClr val="FFF6A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12" name="Google Shape;12;p7"/>
          <p:cNvGrpSpPr/>
          <p:nvPr/>
        </p:nvGrpSpPr>
        <p:grpSpPr>
          <a:xfrm>
            <a:off x="8727188" y="1507488"/>
            <a:ext cx="485720" cy="659830"/>
            <a:chOff x="8727188" y="1507488"/>
            <a:chExt cx="485720" cy="659830"/>
          </a:xfrm>
        </p:grpSpPr>
        <p:sp>
          <p:nvSpPr>
            <p:cNvPr id="13" name="Google Shape;13;p7"/>
            <p:cNvSpPr/>
            <p:nvPr/>
          </p:nvSpPr>
          <p:spPr>
            <a:xfrm>
              <a:off x="8920437" y="1681925"/>
              <a:ext cx="122606" cy="134918"/>
            </a:xfrm>
            <a:custGeom>
              <a:avLst/>
              <a:gdLst/>
              <a:ahLst/>
              <a:cxnLst/>
              <a:rect l="l" t="t" r="r" b="b"/>
              <a:pathLst>
                <a:path w="3754" h="4131" extrusionOk="0">
                  <a:moveTo>
                    <a:pt x="2977" y="1"/>
                  </a:moveTo>
                  <a:cubicBezTo>
                    <a:pt x="2810" y="1"/>
                    <a:pt x="2641" y="69"/>
                    <a:pt x="2519" y="233"/>
                  </a:cubicBezTo>
                  <a:lnTo>
                    <a:pt x="289" y="3338"/>
                  </a:lnTo>
                  <a:cubicBezTo>
                    <a:pt x="1" y="3739"/>
                    <a:pt x="382" y="4131"/>
                    <a:pt x="776" y="4131"/>
                  </a:cubicBezTo>
                  <a:cubicBezTo>
                    <a:pt x="943" y="4131"/>
                    <a:pt x="1113" y="4061"/>
                    <a:pt x="1235" y="3891"/>
                  </a:cubicBezTo>
                  <a:lnTo>
                    <a:pt x="3465" y="786"/>
                  </a:lnTo>
                  <a:cubicBezTo>
                    <a:pt x="3754" y="385"/>
                    <a:pt x="3371" y="1"/>
                    <a:pt x="2977" y="1"/>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 name="Google Shape;14;p7"/>
            <p:cNvSpPr/>
            <p:nvPr/>
          </p:nvSpPr>
          <p:spPr>
            <a:xfrm>
              <a:off x="8961262" y="1799436"/>
              <a:ext cx="116302" cy="142463"/>
            </a:xfrm>
            <a:custGeom>
              <a:avLst/>
              <a:gdLst/>
              <a:ahLst/>
              <a:cxnLst/>
              <a:rect l="l" t="t" r="r" b="b"/>
              <a:pathLst>
                <a:path w="3561" h="4362" extrusionOk="0">
                  <a:moveTo>
                    <a:pt x="2824" y="1"/>
                  </a:moveTo>
                  <a:cubicBezTo>
                    <a:pt x="2661" y="1"/>
                    <a:pt x="2499" y="81"/>
                    <a:pt x="2393" y="275"/>
                  </a:cubicBezTo>
                  <a:cubicBezTo>
                    <a:pt x="1840" y="1399"/>
                    <a:pt x="1144" y="2434"/>
                    <a:pt x="342" y="3397"/>
                  </a:cubicBezTo>
                  <a:cubicBezTo>
                    <a:pt x="1" y="3806"/>
                    <a:pt x="368" y="4361"/>
                    <a:pt x="760" y="4361"/>
                  </a:cubicBezTo>
                  <a:cubicBezTo>
                    <a:pt x="881" y="4361"/>
                    <a:pt x="1004" y="4309"/>
                    <a:pt x="1109" y="4182"/>
                  </a:cubicBezTo>
                  <a:cubicBezTo>
                    <a:pt x="1983" y="3148"/>
                    <a:pt x="2732" y="2023"/>
                    <a:pt x="3339" y="828"/>
                  </a:cubicBezTo>
                  <a:cubicBezTo>
                    <a:pt x="3561" y="397"/>
                    <a:pt x="3188" y="1"/>
                    <a:pt x="2824" y="1"/>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 name="Google Shape;15;p7"/>
            <p:cNvSpPr/>
            <p:nvPr/>
          </p:nvSpPr>
          <p:spPr>
            <a:xfrm>
              <a:off x="8727188" y="1865213"/>
              <a:ext cx="165652" cy="160687"/>
            </a:xfrm>
            <a:custGeom>
              <a:avLst/>
              <a:gdLst/>
              <a:ahLst/>
              <a:cxnLst/>
              <a:rect l="l" t="t" r="r" b="b"/>
              <a:pathLst>
                <a:path w="5072" h="4920" extrusionOk="0">
                  <a:moveTo>
                    <a:pt x="3819" y="0"/>
                  </a:moveTo>
                  <a:cubicBezTo>
                    <a:pt x="3638" y="0"/>
                    <a:pt x="3451" y="61"/>
                    <a:pt x="3280" y="206"/>
                  </a:cubicBezTo>
                  <a:cubicBezTo>
                    <a:pt x="2120" y="1205"/>
                    <a:pt x="1139" y="2383"/>
                    <a:pt x="371" y="3703"/>
                  </a:cubicBezTo>
                  <a:cubicBezTo>
                    <a:pt x="1" y="4333"/>
                    <a:pt x="571" y="4920"/>
                    <a:pt x="1128" y="4920"/>
                  </a:cubicBezTo>
                  <a:cubicBezTo>
                    <a:pt x="1376" y="4920"/>
                    <a:pt x="1622" y="4804"/>
                    <a:pt x="1781" y="4524"/>
                  </a:cubicBezTo>
                  <a:cubicBezTo>
                    <a:pt x="2477" y="3328"/>
                    <a:pt x="3369" y="2258"/>
                    <a:pt x="4440" y="1366"/>
                  </a:cubicBezTo>
                  <a:cubicBezTo>
                    <a:pt x="5071" y="832"/>
                    <a:pt x="4488" y="0"/>
                    <a:pt x="3819" y="0"/>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 name="Google Shape;16;p7"/>
            <p:cNvSpPr/>
            <p:nvPr/>
          </p:nvSpPr>
          <p:spPr>
            <a:xfrm>
              <a:off x="8805735" y="1690776"/>
              <a:ext cx="104937" cy="110554"/>
            </a:xfrm>
            <a:custGeom>
              <a:avLst/>
              <a:gdLst/>
              <a:ahLst/>
              <a:cxnLst/>
              <a:rect l="l" t="t" r="r" b="b"/>
              <a:pathLst>
                <a:path w="3213" h="3385" extrusionOk="0">
                  <a:moveTo>
                    <a:pt x="2253" y="0"/>
                  </a:moveTo>
                  <a:cubicBezTo>
                    <a:pt x="1976" y="0"/>
                    <a:pt x="1708" y="139"/>
                    <a:pt x="1553" y="390"/>
                  </a:cubicBezTo>
                  <a:lnTo>
                    <a:pt x="250" y="2157"/>
                  </a:lnTo>
                  <a:cubicBezTo>
                    <a:pt x="1" y="2513"/>
                    <a:pt x="197" y="3084"/>
                    <a:pt x="554" y="3281"/>
                  </a:cubicBezTo>
                  <a:cubicBezTo>
                    <a:pt x="682" y="3351"/>
                    <a:pt x="820" y="3385"/>
                    <a:pt x="956" y="3385"/>
                  </a:cubicBezTo>
                  <a:cubicBezTo>
                    <a:pt x="1235" y="3385"/>
                    <a:pt x="1504" y="3242"/>
                    <a:pt x="1660" y="2977"/>
                  </a:cubicBezTo>
                  <a:cubicBezTo>
                    <a:pt x="2088" y="2389"/>
                    <a:pt x="2516" y="1800"/>
                    <a:pt x="2945" y="1211"/>
                  </a:cubicBezTo>
                  <a:cubicBezTo>
                    <a:pt x="3212" y="872"/>
                    <a:pt x="3016" y="301"/>
                    <a:pt x="2659" y="105"/>
                  </a:cubicBezTo>
                  <a:cubicBezTo>
                    <a:pt x="2529" y="34"/>
                    <a:pt x="2390" y="0"/>
                    <a:pt x="2253" y="0"/>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 name="Google Shape;17;p7"/>
            <p:cNvSpPr/>
            <p:nvPr/>
          </p:nvSpPr>
          <p:spPr>
            <a:xfrm>
              <a:off x="9063064" y="1520454"/>
              <a:ext cx="149844" cy="157519"/>
            </a:xfrm>
            <a:custGeom>
              <a:avLst/>
              <a:gdLst/>
              <a:ahLst/>
              <a:cxnLst/>
              <a:rect l="l" t="t" r="r" b="b"/>
              <a:pathLst>
                <a:path w="4588" h="4823" extrusionOk="0">
                  <a:moveTo>
                    <a:pt x="3511" y="1"/>
                  </a:moveTo>
                  <a:cubicBezTo>
                    <a:pt x="3373" y="1"/>
                    <a:pt x="3225" y="50"/>
                    <a:pt x="3077" y="163"/>
                  </a:cubicBezTo>
                  <a:cubicBezTo>
                    <a:pt x="1864" y="1038"/>
                    <a:pt x="918" y="2215"/>
                    <a:pt x="293" y="3571"/>
                  </a:cubicBezTo>
                  <a:cubicBezTo>
                    <a:pt x="1" y="4230"/>
                    <a:pt x="568" y="4823"/>
                    <a:pt x="1092" y="4823"/>
                  </a:cubicBezTo>
                  <a:cubicBezTo>
                    <a:pt x="1335" y="4823"/>
                    <a:pt x="1568" y="4696"/>
                    <a:pt x="1703" y="4392"/>
                  </a:cubicBezTo>
                  <a:cubicBezTo>
                    <a:pt x="2185" y="3286"/>
                    <a:pt x="2934" y="2322"/>
                    <a:pt x="3898" y="1573"/>
                  </a:cubicBezTo>
                  <a:cubicBezTo>
                    <a:pt x="4588" y="1059"/>
                    <a:pt x="4154" y="1"/>
                    <a:pt x="3511" y="1"/>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 name="Google Shape;18;p7"/>
            <p:cNvSpPr/>
            <p:nvPr/>
          </p:nvSpPr>
          <p:spPr>
            <a:xfrm>
              <a:off x="8835293" y="2022373"/>
              <a:ext cx="140046" cy="144945"/>
            </a:xfrm>
            <a:custGeom>
              <a:avLst/>
              <a:gdLst/>
              <a:ahLst/>
              <a:cxnLst/>
              <a:rect l="l" t="t" r="r" b="b"/>
              <a:pathLst>
                <a:path w="4288" h="4438" extrusionOk="0">
                  <a:moveTo>
                    <a:pt x="3393" y="1"/>
                  </a:moveTo>
                  <a:cubicBezTo>
                    <a:pt x="3179" y="1"/>
                    <a:pt x="2960" y="87"/>
                    <a:pt x="2771" y="229"/>
                  </a:cubicBezTo>
                  <a:cubicBezTo>
                    <a:pt x="1772" y="1050"/>
                    <a:pt x="933" y="2049"/>
                    <a:pt x="344" y="3209"/>
                  </a:cubicBezTo>
                  <a:cubicBezTo>
                    <a:pt x="0" y="3848"/>
                    <a:pt x="563" y="4437"/>
                    <a:pt x="1110" y="4437"/>
                  </a:cubicBezTo>
                  <a:cubicBezTo>
                    <a:pt x="1356" y="4437"/>
                    <a:pt x="1599" y="4318"/>
                    <a:pt x="1754" y="4030"/>
                  </a:cubicBezTo>
                  <a:cubicBezTo>
                    <a:pt x="2289" y="3013"/>
                    <a:pt x="3039" y="2120"/>
                    <a:pt x="3931" y="1389"/>
                  </a:cubicBezTo>
                  <a:cubicBezTo>
                    <a:pt x="4288" y="1121"/>
                    <a:pt x="4216" y="532"/>
                    <a:pt x="3931" y="229"/>
                  </a:cubicBezTo>
                  <a:cubicBezTo>
                    <a:pt x="3771" y="69"/>
                    <a:pt x="3584" y="1"/>
                    <a:pt x="3393" y="1"/>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 name="Google Shape;19;p7"/>
            <p:cNvSpPr/>
            <p:nvPr/>
          </p:nvSpPr>
          <p:spPr>
            <a:xfrm>
              <a:off x="9042423" y="1890590"/>
              <a:ext cx="139066" cy="143541"/>
            </a:xfrm>
            <a:custGeom>
              <a:avLst/>
              <a:gdLst/>
              <a:ahLst/>
              <a:cxnLst/>
              <a:rect l="l" t="t" r="r" b="b"/>
              <a:pathLst>
                <a:path w="4258" h="4395" extrusionOk="0">
                  <a:moveTo>
                    <a:pt x="3102" y="1"/>
                  </a:moveTo>
                  <a:cubicBezTo>
                    <a:pt x="2848" y="1"/>
                    <a:pt x="2590" y="110"/>
                    <a:pt x="2406" y="374"/>
                  </a:cubicBezTo>
                  <a:lnTo>
                    <a:pt x="426" y="3211"/>
                  </a:lnTo>
                  <a:cubicBezTo>
                    <a:pt x="1" y="3812"/>
                    <a:pt x="575" y="4394"/>
                    <a:pt x="1159" y="4394"/>
                  </a:cubicBezTo>
                  <a:cubicBezTo>
                    <a:pt x="1408" y="4394"/>
                    <a:pt x="1659" y="4288"/>
                    <a:pt x="1835" y="4032"/>
                  </a:cubicBezTo>
                  <a:lnTo>
                    <a:pt x="3834" y="1195"/>
                  </a:lnTo>
                  <a:cubicBezTo>
                    <a:pt x="4257" y="585"/>
                    <a:pt x="3690" y="1"/>
                    <a:pt x="3102" y="1"/>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 name="Google Shape;20;p7"/>
            <p:cNvSpPr/>
            <p:nvPr/>
          </p:nvSpPr>
          <p:spPr>
            <a:xfrm>
              <a:off x="8923899" y="1507488"/>
              <a:ext cx="123487" cy="134037"/>
            </a:xfrm>
            <a:custGeom>
              <a:avLst/>
              <a:gdLst/>
              <a:ahLst/>
              <a:cxnLst/>
              <a:rect l="l" t="t" r="r" b="b"/>
              <a:pathLst>
                <a:path w="3781" h="4104" extrusionOk="0">
                  <a:moveTo>
                    <a:pt x="2637" y="1"/>
                  </a:moveTo>
                  <a:cubicBezTo>
                    <a:pt x="2388" y="1"/>
                    <a:pt x="2140" y="112"/>
                    <a:pt x="1967" y="382"/>
                  </a:cubicBezTo>
                  <a:lnTo>
                    <a:pt x="397" y="2898"/>
                  </a:lnTo>
                  <a:cubicBezTo>
                    <a:pt x="0" y="3518"/>
                    <a:pt x="560" y="4103"/>
                    <a:pt x="1130" y="4103"/>
                  </a:cubicBezTo>
                  <a:cubicBezTo>
                    <a:pt x="1380" y="4103"/>
                    <a:pt x="1633" y="3990"/>
                    <a:pt x="1807" y="3718"/>
                  </a:cubicBezTo>
                  <a:lnTo>
                    <a:pt x="3395" y="1220"/>
                  </a:lnTo>
                  <a:cubicBezTo>
                    <a:pt x="3781" y="598"/>
                    <a:pt x="3210" y="1"/>
                    <a:pt x="2637" y="1"/>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 name="Google Shape;21;p7"/>
            <p:cNvSpPr/>
            <p:nvPr/>
          </p:nvSpPr>
          <p:spPr>
            <a:xfrm>
              <a:off x="8742800" y="1582018"/>
              <a:ext cx="122998" cy="129399"/>
            </a:xfrm>
            <a:custGeom>
              <a:avLst/>
              <a:gdLst/>
              <a:ahLst/>
              <a:cxnLst/>
              <a:rect l="l" t="t" r="r" b="b"/>
              <a:pathLst>
                <a:path w="3766" h="3962" extrusionOk="0">
                  <a:moveTo>
                    <a:pt x="2882" y="0"/>
                  </a:moveTo>
                  <a:cubicBezTo>
                    <a:pt x="2672" y="0"/>
                    <a:pt x="2463" y="80"/>
                    <a:pt x="2302" y="241"/>
                  </a:cubicBezTo>
                  <a:lnTo>
                    <a:pt x="304" y="2560"/>
                  </a:lnTo>
                  <a:cubicBezTo>
                    <a:pt x="1" y="2882"/>
                    <a:pt x="1" y="3399"/>
                    <a:pt x="304" y="3720"/>
                  </a:cubicBezTo>
                  <a:cubicBezTo>
                    <a:pt x="464" y="3881"/>
                    <a:pt x="674" y="3961"/>
                    <a:pt x="884" y="3961"/>
                  </a:cubicBezTo>
                  <a:cubicBezTo>
                    <a:pt x="1093" y="3961"/>
                    <a:pt x="1303" y="3881"/>
                    <a:pt x="1464" y="3720"/>
                  </a:cubicBezTo>
                  <a:lnTo>
                    <a:pt x="3462" y="1383"/>
                  </a:lnTo>
                  <a:cubicBezTo>
                    <a:pt x="3765" y="1062"/>
                    <a:pt x="3765" y="562"/>
                    <a:pt x="3462" y="241"/>
                  </a:cubicBezTo>
                  <a:cubicBezTo>
                    <a:pt x="3301" y="80"/>
                    <a:pt x="3092" y="0"/>
                    <a:pt x="2882" y="0"/>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22" name="Google Shape;22;p7"/>
          <p:cNvGrpSpPr/>
          <p:nvPr/>
        </p:nvGrpSpPr>
        <p:grpSpPr>
          <a:xfrm>
            <a:off x="1097840" y="198286"/>
            <a:ext cx="664892" cy="682431"/>
            <a:chOff x="4007590" y="88411"/>
            <a:chExt cx="664892" cy="682431"/>
          </a:xfrm>
        </p:grpSpPr>
        <p:sp>
          <p:nvSpPr>
            <p:cNvPr id="23" name="Google Shape;23;p7"/>
            <p:cNvSpPr/>
            <p:nvPr/>
          </p:nvSpPr>
          <p:spPr>
            <a:xfrm>
              <a:off x="4200839" y="262685"/>
              <a:ext cx="122573" cy="134625"/>
            </a:xfrm>
            <a:custGeom>
              <a:avLst/>
              <a:gdLst/>
              <a:ahLst/>
              <a:cxnLst/>
              <a:rect l="l" t="t" r="r" b="b"/>
              <a:pathLst>
                <a:path w="3753" h="4122" extrusionOk="0">
                  <a:moveTo>
                    <a:pt x="2979" y="0"/>
                  </a:moveTo>
                  <a:cubicBezTo>
                    <a:pt x="2811" y="0"/>
                    <a:pt x="2641" y="71"/>
                    <a:pt x="2519" y="241"/>
                  </a:cubicBezTo>
                  <a:lnTo>
                    <a:pt x="288" y="3328"/>
                  </a:lnTo>
                  <a:cubicBezTo>
                    <a:pt x="0" y="3729"/>
                    <a:pt x="381" y="4121"/>
                    <a:pt x="775" y="4121"/>
                  </a:cubicBezTo>
                  <a:cubicBezTo>
                    <a:pt x="942" y="4121"/>
                    <a:pt x="1112" y="4051"/>
                    <a:pt x="1234" y="3881"/>
                  </a:cubicBezTo>
                  <a:lnTo>
                    <a:pt x="3464" y="776"/>
                  </a:lnTo>
                  <a:cubicBezTo>
                    <a:pt x="3752" y="388"/>
                    <a:pt x="3373" y="0"/>
                    <a:pt x="2979"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 name="Google Shape;24;p7"/>
            <p:cNvSpPr/>
            <p:nvPr/>
          </p:nvSpPr>
          <p:spPr>
            <a:xfrm>
              <a:off x="4549942" y="350703"/>
              <a:ext cx="122540" cy="134723"/>
            </a:xfrm>
            <a:custGeom>
              <a:avLst/>
              <a:gdLst/>
              <a:ahLst/>
              <a:cxnLst/>
              <a:rect l="l" t="t" r="r" b="b"/>
              <a:pathLst>
                <a:path w="3752" h="4125" extrusionOk="0">
                  <a:moveTo>
                    <a:pt x="2976" y="0"/>
                  </a:moveTo>
                  <a:cubicBezTo>
                    <a:pt x="2809" y="0"/>
                    <a:pt x="2640" y="71"/>
                    <a:pt x="2517" y="240"/>
                  </a:cubicBezTo>
                  <a:lnTo>
                    <a:pt x="287" y="3345"/>
                  </a:lnTo>
                  <a:cubicBezTo>
                    <a:pt x="1" y="3743"/>
                    <a:pt x="375" y="4124"/>
                    <a:pt x="766" y="4124"/>
                  </a:cubicBezTo>
                  <a:cubicBezTo>
                    <a:pt x="936" y="4124"/>
                    <a:pt x="1109" y="4053"/>
                    <a:pt x="1233" y="3880"/>
                  </a:cubicBezTo>
                  <a:lnTo>
                    <a:pt x="3463" y="794"/>
                  </a:lnTo>
                  <a:cubicBezTo>
                    <a:pt x="3751" y="392"/>
                    <a:pt x="3371" y="0"/>
                    <a:pt x="2976"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 name="Google Shape;25;p7"/>
            <p:cNvSpPr/>
            <p:nvPr/>
          </p:nvSpPr>
          <p:spPr>
            <a:xfrm>
              <a:off x="4241696" y="379999"/>
              <a:ext cx="116857" cy="142430"/>
            </a:xfrm>
            <a:custGeom>
              <a:avLst/>
              <a:gdLst/>
              <a:ahLst/>
              <a:cxnLst/>
              <a:rect l="l" t="t" r="r" b="b"/>
              <a:pathLst>
                <a:path w="3578" h="4361" extrusionOk="0">
                  <a:moveTo>
                    <a:pt x="2827" y="1"/>
                  </a:moveTo>
                  <a:cubicBezTo>
                    <a:pt x="2666" y="1"/>
                    <a:pt x="2508" y="80"/>
                    <a:pt x="2410" y="271"/>
                  </a:cubicBezTo>
                  <a:cubicBezTo>
                    <a:pt x="1839" y="1395"/>
                    <a:pt x="1143" y="2430"/>
                    <a:pt x="340" y="3394"/>
                  </a:cubicBezTo>
                  <a:cubicBezTo>
                    <a:pt x="0" y="3815"/>
                    <a:pt x="364" y="4360"/>
                    <a:pt x="762" y="4360"/>
                  </a:cubicBezTo>
                  <a:cubicBezTo>
                    <a:pt x="886" y="4360"/>
                    <a:pt x="1014" y="4307"/>
                    <a:pt x="1125" y="4179"/>
                  </a:cubicBezTo>
                  <a:cubicBezTo>
                    <a:pt x="1981" y="3144"/>
                    <a:pt x="2731" y="2020"/>
                    <a:pt x="3355" y="824"/>
                  </a:cubicBezTo>
                  <a:cubicBezTo>
                    <a:pt x="3578" y="404"/>
                    <a:pt x="3192" y="1"/>
                    <a:pt x="2827"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 name="Google Shape;26;p7"/>
            <p:cNvSpPr/>
            <p:nvPr/>
          </p:nvSpPr>
          <p:spPr>
            <a:xfrm>
              <a:off x="4007590" y="445875"/>
              <a:ext cx="165684" cy="160753"/>
            </a:xfrm>
            <a:custGeom>
              <a:avLst/>
              <a:gdLst/>
              <a:ahLst/>
              <a:cxnLst/>
              <a:rect l="l" t="t" r="r" b="b"/>
              <a:pathLst>
                <a:path w="5073" h="4922" extrusionOk="0">
                  <a:moveTo>
                    <a:pt x="3814" y="1"/>
                  </a:moveTo>
                  <a:cubicBezTo>
                    <a:pt x="3634" y="1"/>
                    <a:pt x="3449" y="60"/>
                    <a:pt x="3279" y="199"/>
                  </a:cubicBezTo>
                  <a:cubicBezTo>
                    <a:pt x="2119" y="1198"/>
                    <a:pt x="1138" y="2376"/>
                    <a:pt x="371" y="3696"/>
                  </a:cubicBezTo>
                  <a:cubicBezTo>
                    <a:pt x="1" y="4326"/>
                    <a:pt x="570" y="4921"/>
                    <a:pt x="1127" y="4921"/>
                  </a:cubicBezTo>
                  <a:cubicBezTo>
                    <a:pt x="1375" y="4921"/>
                    <a:pt x="1621" y="4803"/>
                    <a:pt x="1780" y="4517"/>
                  </a:cubicBezTo>
                  <a:cubicBezTo>
                    <a:pt x="2476" y="3322"/>
                    <a:pt x="3386" y="2251"/>
                    <a:pt x="4439" y="1359"/>
                  </a:cubicBezTo>
                  <a:cubicBezTo>
                    <a:pt x="5072" y="824"/>
                    <a:pt x="4484" y="1"/>
                    <a:pt x="3814"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 name="Google Shape;27;p7"/>
            <p:cNvSpPr/>
            <p:nvPr/>
          </p:nvSpPr>
          <p:spPr>
            <a:xfrm>
              <a:off x="4086104" y="271209"/>
              <a:ext cx="105524" cy="110587"/>
            </a:xfrm>
            <a:custGeom>
              <a:avLst/>
              <a:gdLst/>
              <a:ahLst/>
              <a:cxnLst/>
              <a:rect l="l" t="t" r="r" b="b"/>
              <a:pathLst>
                <a:path w="3231" h="3386" extrusionOk="0">
                  <a:moveTo>
                    <a:pt x="2254" y="1"/>
                  </a:moveTo>
                  <a:cubicBezTo>
                    <a:pt x="1976" y="1"/>
                    <a:pt x="1709" y="140"/>
                    <a:pt x="1553" y="391"/>
                  </a:cubicBezTo>
                  <a:lnTo>
                    <a:pt x="251" y="2175"/>
                  </a:lnTo>
                  <a:cubicBezTo>
                    <a:pt x="1" y="2532"/>
                    <a:pt x="197" y="3085"/>
                    <a:pt x="554" y="3281"/>
                  </a:cubicBezTo>
                  <a:cubicBezTo>
                    <a:pt x="684" y="3352"/>
                    <a:pt x="823" y="3386"/>
                    <a:pt x="960" y="3386"/>
                  </a:cubicBezTo>
                  <a:cubicBezTo>
                    <a:pt x="1237" y="3386"/>
                    <a:pt x="1505" y="3247"/>
                    <a:pt x="1660" y="2996"/>
                  </a:cubicBezTo>
                  <a:lnTo>
                    <a:pt x="2963" y="1211"/>
                  </a:lnTo>
                  <a:cubicBezTo>
                    <a:pt x="3230" y="872"/>
                    <a:pt x="3016" y="319"/>
                    <a:pt x="2659" y="105"/>
                  </a:cubicBezTo>
                  <a:cubicBezTo>
                    <a:pt x="2530" y="34"/>
                    <a:pt x="2391" y="1"/>
                    <a:pt x="2254"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 name="Google Shape;28;p7"/>
            <p:cNvSpPr/>
            <p:nvPr/>
          </p:nvSpPr>
          <p:spPr>
            <a:xfrm>
              <a:off x="4343432" y="100920"/>
              <a:ext cx="149877" cy="157487"/>
            </a:xfrm>
            <a:custGeom>
              <a:avLst/>
              <a:gdLst/>
              <a:ahLst/>
              <a:cxnLst/>
              <a:rect l="l" t="t" r="r" b="b"/>
              <a:pathLst>
                <a:path w="4589" h="4822" extrusionOk="0">
                  <a:moveTo>
                    <a:pt x="3512" y="0"/>
                  </a:moveTo>
                  <a:cubicBezTo>
                    <a:pt x="3373" y="0"/>
                    <a:pt x="3226" y="49"/>
                    <a:pt x="3077" y="163"/>
                  </a:cubicBezTo>
                  <a:cubicBezTo>
                    <a:pt x="1864" y="1037"/>
                    <a:pt x="918" y="2214"/>
                    <a:pt x="294" y="3571"/>
                  </a:cubicBezTo>
                  <a:cubicBezTo>
                    <a:pt x="1" y="4230"/>
                    <a:pt x="568" y="4822"/>
                    <a:pt x="1093" y="4822"/>
                  </a:cubicBezTo>
                  <a:cubicBezTo>
                    <a:pt x="1335" y="4822"/>
                    <a:pt x="1568" y="4696"/>
                    <a:pt x="1703" y="4391"/>
                  </a:cubicBezTo>
                  <a:cubicBezTo>
                    <a:pt x="2185" y="3285"/>
                    <a:pt x="2935" y="2322"/>
                    <a:pt x="3898" y="1572"/>
                  </a:cubicBezTo>
                  <a:cubicBezTo>
                    <a:pt x="4588" y="1058"/>
                    <a:pt x="4154" y="0"/>
                    <a:pt x="3512"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 name="Google Shape;29;p7"/>
            <p:cNvSpPr/>
            <p:nvPr/>
          </p:nvSpPr>
          <p:spPr>
            <a:xfrm>
              <a:off x="4115662" y="602969"/>
              <a:ext cx="140079" cy="144782"/>
            </a:xfrm>
            <a:custGeom>
              <a:avLst/>
              <a:gdLst/>
              <a:ahLst/>
              <a:cxnLst/>
              <a:rect l="l" t="t" r="r" b="b"/>
              <a:pathLst>
                <a:path w="4289" h="4433" extrusionOk="0">
                  <a:moveTo>
                    <a:pt x="3392" y="1"/>
                  </a:moveTo>
                  <a:cubicBezTo>
                    <a:pt x="3178" y="1"/>
                    <a:pt x="2960" y="92"/>
                    <a:pt x="2771" y="242"/>
                  </a:cubicBezTo>
                  <a:cubicBezTo>
                    <a:pt x="1772" y="1045"/>
                    <a:pt x="934" y="2044"/>
                    <a:pt x="345" y="3204"/>
                  </a:cubicBezTo>
                  <a:cubicBezTo>
                    <a:pt x="0" y="3844"/>
                    <a:pt x="572" y="4433"/>
                    <a:pt x="1118" y="4433"/>
                  </a:cubicBezTo>
                  <a:cubicBezTo>
                    <a:pt x="1364" y="4433"/>
                    <a:pt x="1605" y="4313"/>
                    <a:pt x="1754" y="4025"/>
                  </a:cubicBezTo>
                  <a:cubicBezTo>
                    <a:pt x="2290" y="3008"/>
                    <a:pt x="3039" y="2098"/>
                    <a:pt x="3931" y="1384"/>
                  </a:cubicBezTo>
                  <a:cubicBezTo>
                    <a:pt x="4288" y="1117"/>
                    <a:pt x="4217" y="528"/>
                    <a:pt x="3931" y="242"/>
                  </a:cubicBezTo>
                  <a:cubicBezTo>
                    <a:pt x="3771" y="74"/>
                    <a:pt x="3583" y="1"/>
                    <a:pt x="3392"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 name="Google Shape;30;p7"/>
            <p:cNvSpPr/>
            <p:nvPr/>
          </p:nvSpPr>
          <p:spPr>
            <a:xfrm>
              <a:off x="4323379" y="471415"/>
              <a:ext cx="138936" cy="143149"/>
            </a:xfrm>
            <a:custGeom>
              <a:avLst/>
              <a:gdLst/>
              <a:ahLst/>
              <a:cxnLst/>
              <a:rect l="l" t="t" r="r" b="b"/>
              <a:pathLst>
                <a:path w="4254" h="4383" extrusionOk="0">
                  <a:moveTo>
                    <a:pt x="3087" y="0"/>
                  </a:moveTo>
                  <a:cubicBezTo>
                    <a:pt x="2835" y="0"/>
                    <a:pt x="2583" y="107"/>
                    <a:pt x="2407" y="363"/>
                  </a:cubicBezTo>
                  <a:lnTo>
                    <a:pt x="426" y="3200"/>
                  </a:lnTo>
                  <a:cubicBezTo>
                    <a:pt x="1" y="3800"/>
                    <a:pt x="566" y="4383"/>
                    <a:pt x="1151" y="4383"/>
                  </a:cubicBezTo>
                  <a:cubicBezTo>
                    <a:pt x="1401" y="4383"/>
                    <a:pt x="1654" y="4277"/>
                    <a:pt x="1836" y="4020"/>
                  </a:cubicBezTo>
                  <a:lnTo>
                    <a:pt x="3816" y="1184"/>
                  </a:lnTo>
                  <a:cubicBezTo>
                    <a:pt x="4254" y="583"/>
                    <a:pt x="3675" y="0"/>
                    <a:pt x="3087"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 name="Google Shape;31;p7"/>
            <p:cNvSpPr/>
            <p:nvPr/>
          </p:nvSpPr>
          <p:spPr>
            <a:xfrm>
              <a:off x="4409699" y="627595"/>
              <a:ext cx="139034" cy="143247"/>
            </a:xfrm>
            <a:custGeom>
              <a:avLst/>
              <a:gdLst/>
              <a:ahLst/>
              <a:cxnLst/>
              <a:rect l="l" t="t" r="r" b="b"/>
              <a:pathLst>
                <a:path w="4257" h="4386" extrusionOk="0">
                  <a:moveTo>
                    <a:pt x="3107" y="0"/>
                  </a:moveTo>
                  <a:cubicBezTo>
                    <a:pt x="2857" y="0"/>
                    <a:pt x="2604" y="106"/>
                    <a:pt x="2422" y="363"/>
                  </a:cubicBezTo>
                  <a:lnTo>
                    <a:pt x="424" y="3200"/>
                  </a:lnTo>
                  <a:cubicBezTo>
                    <a:pt x="0" y="3810"/>
                    <a:pt x="569" y="4386"/>
                    <a:pt x="1157" y="4386"/>
                  </a:cubicBezTo>
                  <a:cubicBezTo>
                    <a:pt x="1411" y="4386"/>
                    <a:pt x="1668" y="4279"/>
                    <a:pt x="1851" y="4020"/>
                  </a:cubicBezTo>
                  <a:lnTo>
                    <a:pt x="3832" y="1183"/>
                  </a:lnTo>
                  <a:cubicBezTo>
                    <a:pt x="4257" y="583"/>
                    <a:pt x="3692" y="0"/>
                    <a:pt x="3107"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 name="Google Shape;32;p7"/>
            <p:cNvSpPr/>
            <p:nvPr/>
          </p:nvSpPr>
          <p:spPr>
            <a:xfrm>
              <a:off x="4472570" y="191127"/>
              <a:ext cx="139099" cy="143149"/>
            </a:xfrm>
            <a:custGeom>
              <a:avLst/>
              <a:gdLst/>
              <a:ahLst/>
              <a:cxnLst/>
              <a:rect l="l" t="t" r="r" b="b"/>
              <a:pathLst>
                <a:path w="4259" h="4383" extrusionOk="0">
                  <a:moveTo>
                    <a:pt x="3095" y="0"/>
                  </a:moveTo>
                  <a:cubicBezTo>
                    <a:pt x="2843" y="0"/>
                    <a:pt x="2588" y="106"/>
                    <a:pt x="2406" y="362"/>
                  </a:cubicBezTo>
                  <a:lnTo>
                    <a:pt x="426" y="3199"/>
                  </a:lnTo>
                  <a:cubicBezTo>
                    <a:pt x="1" y="3800"/>
                    <a:pt x="566" y="4382"/>
                    <a:pt x="1151" y="4382"/>
                  </a:cubicBezTo>
                  <a:cubicBezTo>
                    <a:pt x="1401" y="4382"/>
                    <a:pt x="1654" y="4276"/>
                    <a:pt x="1835" y="4020"/>
                  </a:cubicBezTo>
                  <a:lnTo>
                    <a:pt x="3834" y="1183"/>
                  </a:lnTo>
                  <a:cubicBezTo>
                    <a:pt x="4259" y="583"/>
                    <a:pt x="3685" y="0"/>
                    <a:pt x="3095"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 name="Google Shape;33;p7"/>
            <p:cNvSpPr/>
            <p:nvPr/>
          </p:nvSpPr>
          <p:spPr>
            <a:xfrm>
              <a:off x="4204268" y="88411"/>
              <a:ext cx="123847" cy="134135"/>
            </a:xfrm>
            <a:custGeom>
              <a:avLst/>
              <a:gdLst/>
              <a:ahLst/>
              <a:cxnLst/>
              <a:rect l="l" t="t" r="r" b="b"/>
              <a:pathLst>
                <a:path w="3792" h="4107" extrusionOk="0">
                  <a:moveTo>
                    <a:pt x="2654" y="0"/>
                  </a:moveTo>
                  <a:cubicBezTo>
                    <a:pt x="2404" y="0"/>
                    <a:pt x="2154" y="113"/>
                    <a:pt x="1985" y="385"/>
                  </a:cubicBezTo>
                  <a:lnTo>
                    <a:pt x="397" y="2901"/>
                  </a:lnTo>
                  <a:cubicBezTo>
                    <a:pt x="1" y="3521"/>
                    <a:pt x="569" y="4106"/>
                    <a:pt x="1139" y="4106"/>
                  </a:cubicBezTo>
                  <a:cubicBezTo>
                    <a:pt x="1388" y="4106"/>
                    <a:pt x="1638" y="3994"/>
                    <a:pt x="1807" y="3722"/>
                  </a:cubicBezTo>
                  <a:lnTo>
                    <a:pt x="3395" y="1206"/>
                  </a:lnTo>
                  <a:cubicBezTo>
                    <a:pt x="3792" y="586"/>
                    <a:pt x="3223" y="0"/>
                    <a:pt x="2654"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 name="Google Shape;34;p7"/>
            <p:cNvSpPr/>
            <p:nvPr/>
          </p:nvSpPr>
          <p:spPr>
            <a:xfrm>
              <a:off x="4023168" y="162451"/>
              <a:ext cx="122998" cy="129399"/>
            </a:xfrm>
            <a:custGeom>
              <a:avLst/>
              <a:gdLst/>
              <a:ahLst/>
              <a:cxnLst/>
              <a:rect l="l" t="t" r="r" b="b"/>
              <a:pathLst>
                <a:path w="3766" h="3962" extrusionOk="0">
                  <a:moveTo>
                    <a:pt x="2882" y="0"/>
                  </a:moveTo>
                  <a:cubicBezTo>
                    <a:pt x="2673" y="0"/>
                    <a:pt x="2463" y="81"/>
                    <a:pt x="2303" y="241"/>
                  </a:cubicBezTo>
                  <a:lnTo>
                    <a:pt x="322" y="2561"/>
                  </a:lnTo>
                  <a:cubicBezTo>
                    <a:pt x="1" y="2900"/>
                    <a:pt x="1" y="3399"/>
                    <a:pt x="322" y="3721"/>
                  </a:cubicBezTo>
                  <a:cubicBezTo>
                    <a:pt x="483" y="3881"/>
                    <a:pt x="688" y="3961"/>
                    <a:pt x="895" y="3961"/>
                  </a:cubicBezTo>
                  <a:cubicBezTo>
                    <a:pt x="1103" y="3961"/>
                    <a:pt x="1312" y="3881"/>
                    <a:pt x="1482" y="3721"/>
                  </a:cubicBezTo>
                  <a:lnTo>
                    <a:pt x="3462" y="1401"/>
                  </a:lnTo>
                  <a:cubicBezTo>
                    <a:pt x="3766" y="1062"/>
                    <a:pt x="3766" y="562"/>
                    <a:pt x="3462" y="241"/>
                  </a:cubicBezTo>
                  <a:cubicBezTo>
                    <a:pt x="3302" y="81"/>
                    <a:pt x="3092" y="0"/>
                    <a:pt x="2882"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35" name="Google Shape;35;p7"/>
          <p:cNvGrpSpPr/>
          <p:nvPr/>
        </p:nvGrpSpPr>
        <p:grpSpPr>
          <a:xfrm>
            <a:off x="7153652" y="4053702"/>
            <a:ext cx="485818" cy="660091"/>
            <a:chOff x="6885752" y="4461977"/>
            <a:chExt cx="485818" cy="660091"/>
          </a:xfrm>
        </p:grpSpPr>
        <p:sp>
          <p:nvSpPr>
            <p:cNvPr id="36" name="Google Shape;36;p7"/>
            <p:cNvSpPr/>
            <p:nvPr/>
          </p:nvSpPr>
          <p:spPr>
            <a:xfrm>
              <a:off x="7079557" y="4636643"/>
              <a:ext cx="122540" cy="134722"/>
            </a:xfrm>
            <a:custGeom>
              <a:avLst/>
              <a:gdLst/>
              <a:ahLst/>
              <a:cxnLst/>
              <a:rect l="l" t="t" r="r" b="b"/>
              <a:pathLst>
                <a:path w="3752" h="4125" extrusionOk="0">
                  <a:moveTo>
                    <a:pt x="2984" y="0"/>
                  </a:moveTo>
                  <a:cubicBezTo>
                    <a:pt x="2815" y="0"/>
                    <a:pt x="2643" y="72"/>
                    <a:pt x="2519" y="244"/>
                  </a:cubicBezTo>
                  <a:lnTo>
                    <a:pt x="289" y="3331"/>
                  </a:lnTo>
                  <a:cubicBezTo>
                    <a:pt x="1" y="3732"/>
                    <a:pt x="382" y="4124"/>
                    <a:pt x="776" y="4124"/>
                  </a:cubicBezTo>
                  <a:cubicBezTo>
                    <a:pt x="943" y="4124"/>
                    <a:pt x="1113" y="4054"/>
                    <a:pt x="1235" y="3884"/>
                  </a:cubicBezTo>
                  <a:lnTo>
                    <a:pt x="3465" y="797"/>
                  </a:lnTo>
                  <a:cubicBezTo>
                    <a:pt x="3752" y="386"/>
                    <a:pt x="3376" y="0"/>
                    <a:pt x="2984"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 name="Google Shape;37;p7"/>
            <p:cNvSpPr/>
            <p:nvPr/>
          </p:nvSpPr>
          <p:spPr>
            <a:xfrm>
              <a:off x="7120382" y="4754186"/>
              <a:ext cx="116302" cy="142202"/>
            </a:xfrm>
            <a:custGeom>
              <a:avLst/>
              <a:gdLst/>
              <a:ahLst/>
              <a:cxnLst/>
              <a:rect l="l" t="t" r="r" b="b"/>
              <a:pathLst>
                <a:path w="3561" h="4354" extrusionOk="0">
                  <a:moveTo>
                    <a:pt x="2816" y="1"/>
                  </a:moveTo>
                  <a:cubicBezTo>
                    <a:pt x="2653" y="1"/>
                    <a:pt x="2493" y="79"/>
                    <a:pt x="2393" y="267"/>
                  </a:cubicBezTo>
                  <a:cubicBezTo>
                    <a:pt x="1823" y="1391"/>
                    <a:pt x="1127" y="2426"/>
                    <a:pt x="342" y="3389"/>
                  </a:cubicBezTo>
                  <a:cubicBezTo>
                    <a:pt x="1" y="3799"/>
                    <a:pt x="368" y="4354"/>
                    <a:pt x="760" y="4354"/>
                  </a:cubicBezTo>
                  <a:cubicBezTo>
                    <a:pt x="881" y="4354"/>
                    <a:pt x="1004" y="4301"/>
                    <a:pt x="1109" y="4175"/>
                  </a:cubicBezTo>
                  <a:cubicBezTo>
                    <a:pt x="1983" y="3140"/>
                    <a:pt x="2715" y="2016"/>
                    <a:pt x="3339" y="820"/>
                  </a:cubicBezTo>
                  <a:cubicBezTo>
                    <a:pt x="3561" y="389"/>
                    <a:pt x="3179" y="1"/>
                    <a:pt x="2816"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8" name="Google Shape;38;p7"/>
            <p:cNvSpPr/>
            <p:nvPr/>
          </p:nvSpPr>
          <p:spPr>
            <a:xfrm>
              <a:off x="6885752" y="4819702"/>
              <a:ext cx="166076" cy="160687"/>
            </a:xfrm>
            <a:custGeom>
              <a:avLst/>
              <a:gdLst/>
              <a:ahLst/>
              <a:cxnLst/>
              <a:rect l="l" t="t" r="r" b="b"/>
              <a:pathLst>
                <a:path w="5085" h="4920" extrusionOk="0">
                  <a:moveTo>
                    <a:pt x="3829" y="0"/>
                  </a:moveTo>
                  <a:cubicBezTo>
                    <a:pt x="3649" y="0"/>
                    <a:pt x="3464" y="61"/>
                    <a:pt x="3297" y="206"/>
                  </a:cubicBezTo>
                  <a:cubicBezTo>
                    <a:pt x="2119" y="1205"/>
                    <a:pt x="1138" y="2383"/>
                    <a:pt x="371" y="3703"/>
                  </a:cubicBezTo>
                  <a:cubicBezTo>
                    <a:pt x="0" y="4333"/>
                    <a:pt x="570" y="4920"/>
                    <a:pt x="1133" y="4920"/>
                  </a:cubicBezTo>
                  <a:cubicBezTo>
                    <a:pt x="1384" y="4920"/>
                    <a:pt x="1633" y="4804"/>
                    <a:pt x="1798" y="4524"/>
                  </a:cubicBezTo>
                  <a:cubicBezTo>
                    <a:pt x="2494" y="3328"/>
                    <a:pt x="3386" y="2258"/>
                    <a:pt x="4439" y="1366"/>
                  </a:cubicBezTo>
                  <a:cubicBezTo>
                    <a:pt x="5085" y="832"/>
                    <a:pt x="4493" y="0"/>
                    <a:pt x="3829"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 name="Google Shape;39;p7"/>
            <p:cNvSpPr/>
            <p:nvPr/>
          </p:nvSpPr>
          <p:spPr>
            <a:xfrm>
              <a:off x="6964267" y="4645265"/>
              <a:ext cx="105524" cy="110554"/>
            </a:xfrm>
            <a:custGeom>
              <a:avLst/>
              <a:gdLst/>
              <a:ahLst/>
              <a:cxnLst/>
              <a:rect l="l" t="t" r="r" b="b"/>
              <a:pathLst>
                <a:path w="3231" h="3385" extrusionOk="0">
                  <a:moveTo>
                    <a:pt x="2267" y="0"/>
                  </a:moveTo>
                  <a:cubicBezTo>
                    <a:pt x="1984" y="0"/>
                    <a:pt x="1708" y="139"/>
                    <a:pt x="1553" y="390"/>
                  </a:cubicBezTo>
                  <a:lnTo>
                    <a:pt x="268" y="2157"/>
                  </a:lnTo>
                  <a:cubicBezTo>
                    <a:pt x="1" y="2514"/>
                    <a:pt x="197" y="3085"/>
                    <a:pt x="554" y="3281"/>
                  </a:cubicBezTo>
                  <a:cubicBezTo>
                    <a:pt x="682" y="3351"/>
                    <a:pt x="822" y="3385"/>
                    <a:pt x="960" y="3385"/>
                  </a:cubicBezTo>
                  <a:cubicBezTo>
                    <a:pt x="1245" y="3385"/>
                    <a:pt x="1522" y="3242"/>
                    <a:pt x="1678" y="2978"/>
                  </a:cubicBezTo>
                  <a:lnTo>
                    <a:pt x="2963" y="1211"/>
                  </a:lnTo>
                  <a:cubicBezTo>
                    <a:pt x="3230" y="872"/>
                    <a:pt x="3034" y="319"/>
                    <a:pt x="2677" y="105"/>
                  </a:cubicBezTo>
                  <a:cubicBezTo>
                    <a:pt x="2548" y="34"/>
                    <a:pt x="2406" y="0"/>
                    <a:pt x="2267"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 name="Google Shape;40;p7"/>
            <p:cNvSpPr/>
            <p:nvPr/>
          </p:nvSpPr>
          <p:spPr>
            <a:xfrm>
              <a:off x="7221595" y="4474943"/>
              <a:ext cx="149975" cy="157519"/>
            </a:xfrm>
            <a:custGeom>
              <a:avLst/>
              <a:gdLst/>
              <a:ahLst/>
              <a:cxnLst/>
              <a:rect l="l" t="t" r="r" b="b"/>
              <a:pathLst>
                <a:path w="4592" h="4823" extrusionOk="0">
                  <a:moveTo>
                    <a:pt x="3518" y="1"/>
                  </a:moveTo>
                  <a:cubicBezTo>
                    <a:pt x="3378" y="1"/>
                    <a:pt x="3229" y="50"/>
                    <a:pt x="3077" y="163"/>
                  </a:cubicBezTo>
                  <a:cubicBezTo>
                    <a:pt x="1882" y="1038"/>
                    <a:pt x="918" y="2215"/>
                    <a:pt x="294" y="3571"/>
                  </a:cubicBezTo>
                  <a:cubicBezTo>
                    <a:pt x="1" y="4230"/>
                    <a:pt x="568" y="4823"/>
                    <a:pt x="1098" y="4823"/>
                  </a:cubicBezTo>
                  <a:cubicBezTo>
                    <a:pt x="1343" y="4823"/>
                    <a:pt x="1580" y="4696"/>
                    <a:pt x="1721" y="4392"/>
                  </a:cubicBezTo>
                  <a:cubicBezTo>
                    <a:pt x="2203" y="3286"/>
                    <a:pt x="2952" y="2322"/>
                    <a:pt x="3916" y="1573"/>
                  </a:cubicBezTo>
                  <a:cubicBezTo>
                    <a:pt x="4591" y="1059"/>
                    <a:pt x="4167" y="1"/>
                    <a:pt x="3518"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 name="Google Shape;41;p7"/>
            <p:cNvSpPr/>
            <p:nvPr/>
          </p:nvSpPr>
          <p:spPr>
            <a:xfrm>
              <a:off x="6994216" y="4977025"/>
              <a:ext cx="140242" cy="145043"/>
            </a:xfrm>
            <a:custGeom>
              <a:avLst/>
              <a:gdLst/>
              <a:ahLst/>
              <a:cxnLst/>
              <a:rect l="l" t="t" r="r" b="b"/>
              <a:pathLst>
                <a:path w="4294" h="4441" extrusionOk="0">
                  <a:moveTo>
                    <a:pt x="3391" y="0"/>
                  </a:moveTo>
                  <a:cubicBezTo>
                    <a:pt x="3175" y="0"/>
                    <a:pt x="2956" y="91"/>
                    <a:pt x="2777" y="242"/>
                  </a:cubicBezTo>
                  <a:cubicBezTo>
                    <a:pt x="1760" y="1045"/>
                    <a:pt x="939" y="2062"/>
                    <a:pt x="333" y="3204"/>
                  </a:cubicBezTo>
                  <a:cubicBezTo>
                    <a:pt x="1" y="3843"/>
                    <a:pt x="567" y="4440"/>
                    <a:pt x="1114" y="4440"/>
                  </a:cubicBezTo>
                  <a:cubicBezTo>
                    <a:pt x="1362" y="4440"/>
                    <a:pt x="1605" y="4319"/>
                    <a:pt x="1760" y="4025"/>
                  </a:cubicBezTo>
                  <a:cubicBezTo>
                    <a:pt x="2295" y="3008"/>
                    <a:pt x="3027" y="2116"/>
                    <a:pt x="3937" y="1384"/>
                  </a:cubicBezTo>
                  <a:cubicBezTo>
                    <a:pt x="4294" y="1116"/>
                    <a:pt x="4222" y="528"/>
                    <a:pt x="3937" y="242"/>
                  </a:cubicBezTo>
                  <a:cubicBezTo>
                    <a:pt x="3777" y="73"/>
                    <a:pt x="3585" y="0"/>
                    <a:pt x="3391"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 name="Google Shape;42;p7"/>
            <p:cNvSpPr/>
            <p:nvPr/>
          </p:nvSpPr>
          <p:spPr>
            <a:xfrm>
              <a:off x="7200954" y="4845471"/>
              <a:ext cx="139132" cy="143149"/>
            </a:xfrm>
            <a:custGeom>
              <a:avLst/>
              <a:gdLst/>
              <a:ahLst/>
              <a:cxnLst/>
              <a:rect l="l" t="t" r="r" b="b"/>
              <a:pathLst>
                <a:path w="4260" h="4383" extrusionOk="0">
                  <a:moveTo>
                    <a:pt x="3109" y="0"/>
                  </a:moveTo>
                  <a:cubicBezTo>
                    <a:pt x="2859" y="0"/>
                    <a:pt x="2606" y="106"/>
                    <a:pt x="2424" y="363"/>
                  </a:cubicBezTo>
                  <a:lnTo>
                    <a:pt x="426" y="3199"/>
                  </a:lnTo>
                  <a:cubicBezTo>
                    <a:pt x="1" y="3800"/>
                    <a:pt x="575" y="4383"/>
                    <a:pt x="1165" y="4383"/>
                  </a:cubicBezTo>
                  <a:cubicBezTo>
                    <a:pt x="1417" y="4383"/>
                    <a:pt x="1672" y="4276"/>
                    <a:pt x="1853" y="4020"/>
                  </a:cubicBezTo>
                  <a:lnTo>
                    <a:pt x="3834" y="1183"/>
                  </a:lnTo>
                  <a:cubicBezTo>
                    <a:pt x="4259" y="583"/>
                    <a:pt x="3694" y="0"/>
                    <a:pt x="3109"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 name="Google Shape;43;p7"/>
            <p:cNvSpPr/>
            <p:nvPr/>
          </p:nvSpPr>
          <p:spPr>
            <a:xfrm>
              <a:off x="7082365" y="4461977"/>
              <a:ext cx="123977" cy="134233"/>
            </a:xfrm>
            <a:custGeom>
              <a:avLst/>
              <a:gdLst/>
              <a:ahLst/>
              <a:cxnLst/>
              <a:rect l="l" t="t" r="r" b="b"/>
              <a:pathLst>
                <a:path w="3796" h="4110" extrusionOk="0">
                  <a:moveTo>
                    <a:pt x="2648" y="1"/>
                  </a:moveTo>
                  <a:cubicBezTo>
                    <a:pt x="2401" y="1"/>
                    <a:pt x="2154" y="113"/>
                    <a:pt x="1987" y="382"/>
                  </a:cubicBezTo>
                  <a:lnTo>
                    <a:pt x="399" y="2898"/>
                  </a:lnTo>
                  <a:cubicBezTo>
                    <a:pt x="0" y="3521"/>
                    <a:pt x="577" y="4109"/>
                    <a:pt x="1149" y="4109"/>
                  </a:cubicBezTo>
                  <a:cubicBezTo>
                    <a:pt x="1396" y="4109"/>
                    <a:pt x="1642" y="4000"/>
                    <a:pt x="1809" y="3736"/>
                  </a:cubicBezTo>
                  <a:lnTo>
                    <a:pt x="3397" y="1221"/>
                  </a:lnTo>
                  <a:cubicBezTo>
                    <a:pt x="3795" y="598"/>
                    <a:pt x="3220" y="1"/>
                    <a:pt x="2648"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 name="Google Shape;44;p7"/>
            <p:cNvSpPr/>
            <p:nvPr/>
          </p:nvSpPr>
          <p:spPr>
            <a:xfrm>
              <a:off x="6901919" y="4536507"/>
              <a:ext cx="122998" cy="129399"/>
            </a:xfrm>
            <a:custGeom>
              <a:avLst/>
              <a:gdLst/>
              <a:ahLst/>
              <a:cxnLst/>
              <a:rect l="l" t="t" r="r" b="b"/>
              <a:pathLst>
                <a:path w="3766" h="3962" extrusionOk="0">
                  <a:moveTo>
                    <a:pt x="2875" y="0"/>
                  </a:moveTo>
                  <a:cubicBezTo>
                    <a:pt x="2668" y="0"/>
                    <a:pt x="2463" y="80"/>
                    <a:pt x="2302" y="241"/>
                  </a:cubicBezTo>
                  <a:lnTo>
                    <a:pt x="304" y="2561"/>
                  </a:lnTo>
                  <a:cubicBezTo>
                    <a:pt x="1" y="2882"/>
                    <a:pt x="1" y="3399"/>
                    <a:pt x="304" y="3720"/>
                  </a:cubicBezTo>
                  <a:cubicBezTo>
                    <a:pt x="464" y="3881"/>
                    <a:pt x="674" y="3961"/>
                    <a:pt x="884" y="3961"/>
                  </a:cubicBezTo>
                  <a:cubicBezTo>
                    <a:pt x="1093" y="3961"/>
                    <a:pt x="1303" y="3881"/>
                    <a:pt x="1464" y="3720"/>
                  </a:cubicBezTo>
                  <a:lnTo>
                    <a:pt x="3462" y="1401"/>
                  </a:lnTo>
                  <a:cubicBezTo>
                    <a:pt x="3765" y="1062"/>
                    <a:pt x="3765" y="562"/>
                    <a:pt x="3462" y="241"/>
                  </a:cubicBezTo>
                  <a:cubicBezTo>
                    <a:pt x="3293" y="80"/>
                    <a:pt x="3083" y="0"/>
                    <a:pt x="2875"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45" name="Google Shape;45;p7"/>
          <p:cNvGrpSpPr/>
          <p:nvPr/>
        </p:nvGrpSpPr>
        <p:grpSpPr>
          <a:xfrm>
            <a:off x="-200031" y="4394273"/>
            <a:ext cx="485948" cy="659601"/>
            <a:chOff x="-200031" y="4394273"/>
            <a:chExt cx="485948" cy="659601"/>
          </a:xfrm>
        </p:grpSpPr>
        <p:sp>
          <p:nvSpPr>
            <p:cNvPr id="46" name="Google Shape;46;p7"/>
            <p:cNvSpPr/>
            <p:nvPr/>
          </p:nvSpPr>
          <p:spPr>
            <a:xfrm>
              <a:off x="-6553" y="4568448"/>
              <a:ext cx="122508" cy="134722"/>
            </a:xfrm>
            <a:custGeom>
              <a:avLst/>
              <a:gdLst/>
              <a:ahLst/>
              <a:cxnLst/>
              <a:rect l="l" t="t" r="r" b="b"/>
              <a:pathLst>
                <a:path w="3751" h="4125" extrusionOk="0">
                  <a:moveTo>
                    <a:pt x="2985" y="0"/>
                  </a:moveTo>
                  <a:cubicBezTo>
                    <a:pt x="2816" y="0"/>
                    <a:pt x="2643" y="72"/>
                    <a:pt x="2519" y="244"/>
                  </a:cubicBezTo>
                  <a:lnTo>
                    <a:pt x="288" y="3331"/>
                  </a:lnTo>
                  <a:cubicBezTo>
                    <a:pt x="0" y="3732"/>
                    <a:pt x="381" y="4125"/>
                    <a:pt x="775" y="4125"/>
                  </a:cubicBezTo>
                  <a:cubicBezTo>
                    <a:pt x="943" y="4125"/>
                    <a:pt x="1112" y="4054"/>
                    <a:pt x="1234" y="3884"/>
                  </a:cubicBezTo>
                  <a:lnTo>
                    <a:pt x="3464" y="780"/>
                  </a:lnTo>
                  <a:cubicBezTo>
                    <a:pt x="3751" y="381"/>
                    <a:pt x="3377" y="0"/>
                    <a:pt x="2985" y="0"/>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7" name="Google Shape;47;p7"/>
            <p:cNvSpPr/>
            <p:nvPr/>
          </p:nvSpPr>
          <p:spPr>
            <a:xfrm>
              <a:off x="34272" y="4685763"/>
              <a:ext cx="116302" cy="142430"/>
            </a:xfrm>
            <a:custGeom>
              <a:avLst/>
              <a:gdLst/>
              <a:ahLst/>
              <a:cxnLst/>
              <a:rect l="l" t="t" r="r" b="b"/>
              <a:pathLst>
                <a:path w="3561" h="4361" extrusionOk="0">
                  <a:moveTo>
                    <a:pt x="2830" y="0"/>
                  </a:moveTo>
                  <a:cubicBezTo>
                    <a:pt x="2669" y="0"/>
                    <a:pt x="2510" y="81"/>
                    <a:pt x="2411" y="274"/>
                  </a:cubicBezTo>
                  <a:cubicBezTo>
                    <a:pt x="1840" y="1398"/>
                    <a:pt x="1144" y="2433"/>
                    <a:pt x="341" y="3397"/>
                  </a:cubicBezTo>
                  <a:cubicBezTo>
                    <a:pt x="0" y="3806"/>
                    <a:pt x="368" y="4361"/>
                    <a:pt x="759" y="4361"/>
                  </a:cubicBezTo>
                  <a:cubicBezTo>
                    <a:pt x="880" y="4361"/>
                    <a:pt x="1003" y="4308"/>
                    <a:pt x="1108" y="4182"/>
                  </a:cubicBezTo>
                  <a:cubicBezTo>
                    <a:pt x="1983" y="3147"/>
                    <a:pt x="2732" y="2023"/>
                    <a:pt x="3339" y="828"/>
                  </a:cubicBezTo>
                  <a:cubicBezTo>
                    <a:pt x="3560" y="397"/>
                    <a:pt x="3188" y="0"/>
                    <a:pt x="2830" y="0"/>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8" name="Google Shape;48;p7"/>
            <p:cNvSpPr/>
            <p:nvPr/>
          </p:nvSpPr>
          <p:spPr>
            <a:xfrm>
              <a:off x="-200031" y="4751508"/>
              <a:ext cx="165847" cy="161177"/>
            </a:xfrm>
            <a:custGeom>
              <a:avLst/>
              <a:gdLst/>
              <a:ahLst/>
              <a:cxnLst/>
              <a:rect l="l" t="t" r="r" b="b"/>
              <a:pathLst>
                <a:path w="5078" h="4935" extrusionOk="0">
                  <a:moveTo>
                    <a:pt x="3826" y="1"/>
                  </a:moveTo>
                  <a:cubicBezTo>
                    <a:pt x="3645" y="1"/>
                    <a:pt x="3457" y="62"/>
                    <a:pt x="3286" y="206"/>
                  </a:cubicBezTo>
                  <a:cubicBezTo>
                    <a:pt x="2126" y="1205"/>
                    <a:pt x="1145" y="2383"/>
                    <a:pt x="360" y="3703"/>
                  </a:cubicBezTo>
                  <a:cubicBezTo>
                    <a:pt x="0" y="4336"/>
                    <a:pt x="581" y="4934"/>
                    <a:pt x="1142" y="4934"/>
                  </a:cubicBezTo>
                  <a:cubicBezTo>
                    <a:pt x="1388" y="4934"/>
                    <a:pt x="1630" y="4819"/>
                    <a:pt x="1787" y="4542"/>
                  </a:cubicBezTo>
                  <a:cubicBezTo>
                    <a:pt x="2483" y="3329"/>
                    <a:pt x="3375" y="2258"/>
                    <a:pt x="4446" y="1366"/>
                  </a:cubicBezTo>
                  <a:cubicBezTo>
                    <a:pt x="5078" y="833"/>
                    <a:pt x="4494" y="1"/>
                    <a:pt x="3826" y="1"/>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9" name="Google Shape;49;p7"/>
            <p:cNvSpPr/>
            <p:nvPr/>
          </p:nvSpPr>
          <p:spPr>
            <a:xfrm>
              <a:off x="-121843" y="4577071"/>
              <a:ext cx="105492" cy="110783"/>
            </a:xfrm>
            <a:custGeom>
              <a:avLst/>
              <a:gdLst/>
              <a:ahLst/>
              <a:cxnLst/>
              <a:rect l="l" t="t" r="r" b="b"/>
              <a:pathLst>
                <a:path w="3230" h="3392" extrusionOk="0">
                  <a:moveTo>
                    <a:pt x="2271" y="1"/>
                  </a:moveTo>
                  <a:cubicBezTo>
                    <a:pt x="1993" y="1"/>
                    <a:pt x="1726" y="140"/>
                    <a:pt x="1570" y="391"/>
                  </a:cubicBezTo>
                  <a:lnTo>
                    <a:pt x="268" y="2175"/>
                  </a:lnTo>
                  <a:cubicBezTo>
                    <a:pt x="0" y="2532"/>
                    <a:pt x="196" y="3085"/>
                    <a:pt x="553" y="3299"/>
                  </a:cubicBezTo>
                  <a:cubicBezTo>
                    <a:pt x="678" y="3361"/>
                    <a:pt x="813" y="3391"/>
                    <a:pt x="947" y="3391"/>
                  </a:cubicBezTo>
                  <a:cubicBezTo>
                    <a:pt x="1235" y="3391"/>
                    <a:pt x="1519" y="3252"/>
                    <a:pt x="1677" y="2996"/>
                  </a:cubicBezTo>
                  <a:lnTo>
                    <a:pt x="2962" y="1229"/>
                  </a:lnTo>
                  <a:cubicBezTo>
                    <a:pt x="3230" y="872"/>
                    <a:pt x="3033" y="319"/>
                    <a:pt x="2677" y="105"/>
                  </a:cubicBezTo>
                  <a:cubicBezTo>
                    <a:pt x="2547" y="35"/>
                    <a:pt x="2408" y="1"/>
                    <a:pt x="2271" y="1"/>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 name="Google Shape;50;p7"/>
            <p:cNvSpPr/>
            <p:nvPr/>
          </p:nvSpPr>
          <p:spPr>
            <a:xfrm>
              <a:off x="136008" y="4406781"/>
              <a:ext cx="149909" cy="157682"/>
            </a:xfrm>
            <a:custGeom>
              <a:avLst/>
              <a:gdLst/>
              <a:ahLst/>
              <a:cxnLst/>
              <a:rect l="l" t="t" r="r" b="b"/>
              <a:pathLst>
                <a:path w="4590" h="4828" extrusionOk="0">
                  <a:moveTo>
                    <a:pt x="3513" y="0"/>
                  </a:moveTo>
                  <a:cubicBezTo>
                    <a:pt x="3374" y="0"/>
                    <a:pt x="3227" y="49"/>
                    <a:pt x="3078" y="163"/>
                  </a:cubicBezTo>
                  <a:cubicBezTo>
                    <a:pt x="1865" y="1037"/>
                    <a:pt x="919" y="2215"/>
                    <a:pt x="295" y="3571"/>
                  </a:cubicBezTo>
                  <a:cubicBezTo>
                    <a:pt x="1" y="4233"/>
                    <a:pt x="575" y="4828"/>
                    <a:pt x="1101" y="4828"/>
                  </a:cubicBezTo>
                  <a:cubicBezTo>
                    <a:pt x="1341" y="4828"/>
                    <a:pt x="1571" y="4705"/>
                    <a:pt x="1704" y="4409"/>
                  </a:cubicBezTo>
                  <a:cubicBezTo>
                    <a:pt x="2186" y="3285"/>
                    <a:pt x="2936" y="2322"/>
                    <a:pt x="3899" y="1572"/>
                  </a:cubicBezTo>
                  <a:cubicBezTo>
                    <a:pt x="4589" y="1058"/>
                    <a:pt x="4155" y="0"/>
                    <a:pt x="3513" y="0"/>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1" name="Google Shape;51;p7"/>
            <p:cNvSpPr/>
            <p:nvPr/>
          </p:nvSpPr>
          <p:spPr>
            <a:xfrm>
              <a:off x="-91730" y="4908831"/>
              <a:ext cx="140079" cy="145043"/>
            </a:xfrm>
            <a:custGeom>
              <a:avLst/>
              <a:gdLst/>
              <a:ahLst/>
              <a:cxnLst/>
              <a:rect l="l" t="t" r="r" b="b"/>
              <a:pathLst>
                <a:path w="4289" h="4441" extrusionOk="0">
                  <a:moveTo>
                    <a:pt x="3385" y="1"/>
                  </a:moveTo>
                  <a:cubicBezTo>
                    <a:pt x="3169" y="1"/>
                    <a:pt x="2950" y="92"/>
                    <a:pt x="2772" y="242"/>
                  </a:cubicBezTo>
                  <a:cubicBezTo>
                    <a:pt x="1772" y="1045"/>
                    <a:pt x="934" y="2062"/>
                    <a:pt x="345" y="3204"/>
                  </a:cubicBezTo>
                  <a:cubicBezTo>
                    <a:pt x="1" y="3844"/>
                    <a:pt x="563" y="4441"/>
                    <a:pt x="1109" y="4441"/>
                  </a:cubicBezTo>
                  <a:cubicBezTo>
                    <a:pt x="1356" y="4441"/>
                    <a:pt x="1599" y="4319"/>
                    <a:pt x="1755" y="4025"/>
                  </a:cubicBezTo>
                  <a:cubicBezTo>
                    <a:pt x="2290" y="3008"/>
                    <a:pt x="3021" y="2098"/>
                    <a:pt x="3931" y="1384"/>
                  </a:cubicBezTo>
                  <a:cubicBezTo>
                    <a:pt x="4288" y="1117"/>
                    <a:pt x="4217" y="528"/>
                    <a:pt x="3931" y="242"/>
                  </a:cubicBezTo>
                  <a:cubicBezTo>
                    <a:pt x="3771" y="74"/>
                    <a:pt x="3579" y="1"/>
                    <a:pt x="3385" y="1"/>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2" name="Google Shape;52;p7"/>
            <p:cNvSpPr/>
            <p:nvPr/>
          </p:nvSpPr>
          <p:spPr>
            <a:xfrm>
              <a:off x="115432" y="4777276"/>
              <a:ext cx="139099" cy="143149"/>
            </a:xfrm>
            <a:custGeom>
              <a:avLst/>
              <a:gdLst/>
              <a:ahLst/>
              <a:cxnLst/>
              <a:rect l="l" t="t" r="r" b="b"/>
              <a:pathLst>
                <a:path w="4259" h="4383" extrusionOk="0">
                  <a:moveTo>
                    <a:pt x="3102" y="1"/>
                  </a:moveTo>
                  <a:cubicBezTo>
                    <a:pt x="2850" y="1"/>
                    <a:pt x="2593" y="107"/>
                    <a:pt x="2406" y="363"/>
                  </a:cubicBezTo>
                  <a:lnTo>
                    <a:pt x="425" y="3200"/>
                  </a:lnTo>
                  <a:cubicBezTo>
                    <a:pt x="0" y="3800"/>
                    <a:pt x="574" y="4383"/>
                    <a:pt x="1158" y="4383"/>
                  </a:cubicBezTo>
                  <a:cubicBezTo>
                    <a:pt x="1408" y="4383"/>
                    <a:pt x="1659" y="4277"/>
                    <a:pt x="1835" y="4021"/>
                  </a:cubicBezTo>
                  <a:lnTo>
                    <a:pt x="3833" y="1184"/>
                  </a:lnTo>
                  <a:cubicBezTo>
                    <a:pt x="4258" y="583"/>
                    <a:pt x="3693" y="1"/>
                    <a:pt x="3102" y="1"/>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3" name="Google Shape;53;p7"/>
            <p:cNvSpPr/>
            <p:nvPr/>
          </p:nvSpPr>
          <p:spPr>
            <a:xfrm>
              <a:off x="-3352" y="4394273"/>
              <a:ext cx="123683" cy="134004"/>
            </a:xfrm>
            <a:custGeom>
              <a:avLst/>
              <a:gdLst/>
              <a:ahLst/>
              <a:cxnLst/>
              <a:rect l="l" t="t" r="r" b="b"/>
              <a:pathLst>
                <a:path w="3787" h="4103" extrusionOk="0">
                  <a:moveTo>
                    <a:pt x="2652" y="0"/>
                  </a:moveTo>
                  <a:cubicBezTo>
                    <a:pt x="2401" y="0"/>
                    <a:pt x="2149" y="113"/>
                    <a:pt x="1975" y="385"/>
                  </a:cubicBezTo>
                  <a:lnTo>
                    <a:pt x="387" y="2883"/>
                  </a:lnTo>
                  <a:cubicBezTo>
                    <a:pt x="1" y="3506"/>
                    <a:pt x="571" y="4103"/>
                    <a:pt x="1145" y="4103"/>
                  </a:cubicBezTo>
                  <a:cubicBezTo>
                    <a:pt x="1393" y="4103"/>
                    <a:pt x="1642" y="3991"/>
                    <a:pt x="1814" y="3722"/>
                  </a:cubicBezTo>
                  <a:lnTo>
                    <a:pt x="3402" y="1206"/>
                  </a:lnTo>
                  <a:cubicBezTo>
                    <a:pt x="3787" y="586"/>
                    <a:pt x="3223" y="0"/>
                    <a:pt x="2652" y="0"/>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4" name="Google Shape;54;p7"/>
            <p:cNvSpPr/>
            <p:nvPr/>
          </p:nvSpPr>
          <p:spPr>
            <a:xfrm>
              <a:off x="-184223" y="4468313"/>
              <a:ext cx="122998" cy="129399"/>
            </a:xfrm>
            <a:custGeom>
              <a:avLst/>
              <a:gdLst/>
              <a:ahLst/>
              <a:cxnLst/>
              <a:rect l="l" t="t" r="r" b="b"/>
              <a:pathLst>
                <a:path w="3766" h="3962" extrusionOk="0">
                  <a:moveTo>
                    <a:pt x="2883" y="1"/>
                  </a:moveTo>
                  <a:cubicBezTo>
                    <a:pt x="2673" y="1"/>
                    <a:pt x="2463" y="81"/>
                    <a:pt x="2303" y="241"/>
                  </a:cubicBezTo>
                  <a:lnTo>
                    <a:pt x="304" y="2561"/>
                  </a:lnTo>
                  <a:cubicBezTo>
                    <a:pt x="1" y="2900"/>
                    <a:pt x="1" y="3400"/>
                    <a:pt x="304" y="3721"/>
                  </a:cubicBezTo>
                  <a:cubicBezTo>
                    <a:pt x="465" y="3881"/>
                    <a:pt x="675" y="3962"/>
                    <a:pt x="884" y="3962"/>
                  </a:cubicBezTo>
                  <a:cubicBezTo>
                    <a:pt x="1094" y="3962"/>
                    <a:pt x="1303" y="3881"/>
                    <a:pt x="1464" y="3721"/>
                  </a:cubicBezTo>
                  <a:lnTo>
                    <a:pt x="3462" y="1401"/>
                  </a:lnTo>
                  <a:cubicBezTo>
                    <a:pt x="3766" y="1062"/>
                    <a:pt x="3766" y="563"/>
                    <a:pt x="3462" y="241"/>
                  </a:cubicBezTo>
                  <a:cubicBezTo>
                    <a:pt x="3302" y="81"/>
                    <a:pt x="3092" y="1"/>
                    <a:pt x="2883" y="1"/>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55" name="Google Shape;55;p7"/>
          <p:cNvGrpSpPr/>
          <p:nvPr/>
        </p:nvGrpSpPr>
        <p:grpSpPr>
          <a:xfrm>
            <a:off x="8325307" y="4510216"/>
            <a:ext cx="581087" cy="413345"/>
            <a:chOff x="8325307" y="4510216"/>
            <a:chExt cx="581087" cy="413345"/>
          </a:xfrm>
        </p:grpSpPr>
        <p:sp>
          <p:nvSpPr>
            <p:cNvPr id="56" name="Google Shape;56;p7"/>
            <p:cNvSpPr/>
            <p:nvPr/>
          </p:nvSpPr>
          <p:spPr>
            <a:xfrm>
              <a:off x="8602166" y="4638145"/>
              <a:ext cx="133416" cy="108497"/>
            </a:xfrm>
            <a:custGeom>
              <a:avLst/>
              <a:gdLst/>
              <a:ahLst/>
              <a:cxnLst/>
              <a:rect l="l" t="t" r="r" b="b"/>
              <a:pathLst>
                <a:path w="4085" h="3322" extrusionOk="0">
                  <a:moveTo>
                    <a:pt x="2876" y="1"/>
                  </a:moveTo>
                  <a:cubicBezTo>
                    <a:pt x="2694" y="1"/>
                    <a:pt x="2508" y="70"/>
                    <a:pt x="2344" y="234"/>
                  </a:cubicBezTo>
                  <a:lnTo>
                    <a:pt x="595" y="1929"/>
                  </a:lnTo>
                  <a:cubicBezTo>
                    <a:pt x="0" y="2496"/>
                    <a:pt x="565" y="3321"/>
                    <a:pt x="1206" y="3321"/>
                  </a:cubicBezTo>
                  <a:cubicBezTo>
                    <a:pt x="1391" y="3321"/>
                    <a:pt x="1583" y="3252"/>
                    <a:pt x="1755" y="3088"/>
                  </a:cubicBezTo>
                  <a:lnTo>
                    <a:pt x="3504" y="1393"/>
                  </a:lnTo>
                  <a:cubicBezTo>
                    <a:pt x="4085" y="826"/>
                    <a:pt x="3507" y="1"/>
                    <a:pt x="2876" y="1"/>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7" name="Google Shape;57;p7"/>
            <p:cNvSpPr/>
            <p:nvPr/>
          </p:nvSpPr>
          <p:spPr>
            <a:xfrm>
              <a:off x="8433118" y="4769863"/>
              <a:ext cx="184039" cy="153698"/>
            </a:xfrm>
            <a:custGeom>
              <a:avLst/>
              <a:gdLst/>
              <a:ahLst/>
              <a:cxnLst/>
              <a:rect l="l" t="t" r="r" b="b"/>
              <a:pathLst>
                <a:path w="5635" h="4706" extrusionOk="0">
                  <a:moveTo>
                    <a:pt x="4429" y="0"/>
                  </a:moveTo>
                  <a:cubicBezTo>
                    <a:pt x="4244" y="0"/>
                    <a:pt x="4052" y="69"/>
                    <a:pt x="3880" y="233"/>
                  </a:cubicBezTo>
                  <a:lnTo>
                    <a:pt x="597" y="3320"/>
                  </a:lnTo>
                  <a:cubicBezTo>
                    <a:pt x="0" y="3889"/>
                    <a:pt x="569" y="4705"/>
                    <a:pt x="1212" y="4705"/>
                  </a:cubicBezTo>
                  <a:cubicBezTo>
                    <a:pt x="1396" y="4705"/>
                    <a:pt x="1586" y="4638"/>
                    <a:pt x="1757" y="4480"/>
                  </a:cubicBezTo>
                  <a:lnTo>
                    <a:pt x="5040" y="1393"/>
                  </a:lnTo>
                  <a:cubicBezTo>
                    <a:pt x="5635" y="825"/>
                    <a:pt x="5070" y="0"/>
                    <a:pt x="4429" y="0"/>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8" name="Google Shape;58;p7"/>
            <p:cNvSpPr/>
            <p:nvPr/>
          </p:nvSpPr>
          <p:spPr>
            <a:xfrm>
              <a:off x="8597103" y="4768850"/>
              <a:ext cx="144553" cy="119242"/>
            </a:xfrm>
            <a:custGeom>
              <a:avLst/>
              <a:gdLst/>
              <a:ahLst/>
              <a:cxnLst/>
              <a:rect l="l" t="t" r="r" b="b"/>
              <a:pathLst>
                <a:path w="4426" h="3651" extrusionOk="0">
                  <a:moveTo>
                    <a:pt x="3531" y="0"/>
                  </a:moveTo>
                  <a:cubicBezTo>
                    <a:pt x="3317" y="0"/>
                    <a:pt x="3098" y="87"/>
                    <a:pt x="2909" y="228"/>
                  </a:cubicBezTo>
                  <a:lnTo>
                    <a:pt x="358" y="2262"/>
                  </a:lnTo>
                  <a:cubicBezTo>
                    <a:pt x="1" y="2530"/>
                    <a:pt x="72" y="3137"/>
                    <a:pt x="358" y="3422"/>
                  </a:cubicBezTo>
                  <a:cubicBezTo>
                    <a:pt x="517" y="3582"/>
                    <a:pt x="705" y="3650"/>
                    <a:pt x="895" y="3650"/>
                  </a:cubicBezTo>
                  <a:cubicBezTo>
                    <a:pt x="1110" y="3650"/>
                    <a:pt x="1329" y="3564"/>
                    <a:pt x="1517" y="3422"/>
                  </a:cubicBezTo>
                  <a:lnTo>
                    <a:pt x="4069" y="1388"/>
                  </a:lnTo>
                  <a:cubicBezTo>
                    <a:pt x="4426" y="1121"/>
                    <a:pt x="4354" y="532"/>
                    <a:pt x="4069" y="228"/>
                  </a:cubicBezTo>
                  <a:cubicBezTo>
                    <a:pt x="3909" y="69"/>
                    <a:pt x="3722" y="0"/>
                    <a:pt x="3531" y="0"/>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9" name="Google Shape;59;p7"/>
            <p:cNvSpPr/>
            <p:nvPr/>
          </p:nvSpPr>
          <p:spPr>
            <a:xfrm>
              <a:off x="8472408" y="4569004"/>
              <a:ext cx="135800" cy="110456"/>
            </a:xfrm>
            <a:custGeom>
              <a:avLst/>
              <a:gdLst/>
              <a:ahLst/>
              <a:cxnLst/>
              <a:rect l="l" t="t" r="r" b="b"/>
              <a:pathLst>
                <a:path w="4158" h="3382" extrusionOk="0">
                  <a:moveTo>
                    <a:pt x="3204" y="0"/>
                  </a:moveTo>
                  <a:cubicBezTo>
                    <a:pt x="3072" y="0"/>
                    <a:pt x="2943" y="37"/>
                    <a:pt x="2837" y="120"/>
                  </a:cubicBezTo>
                  <a:lnTo>
                    <a:pt x="518" y="1851"/>
                  </a:lnTo>
                  <a:cubicBezTo>
                    <a:pt x="125" y="2101"/>
                    <a:pt x="1" y="2583"/>
                    <a:pt x="215" y="2975"/>
                  </a:cubicBezTo>
                  <a:cubicBezTo>
                    <a:pt x="349" y="3208"/>
                    <a:pt x="660" y="3381"/>
                    <a:pt x="957" y="3381"/>
                  </a:cubicBezTo>
                  <a:cubicBezTo>
                    <a:pt x="1093" y="3381"/>
                    <a:pt x="1227" y="3345"/>
                    <a:pt x="1339" y="3261"/>
                  </a:cubicBezTo>
                  <a:lnTo>
                    <a:pt x="3658" y="1530"/>
                  </a:lnTo>
                  <a:cubicBezTo>
                    <a:pt x="4033" y="1280"/>
                    <a:pt x="4158" y="798"/>
                    <a:pt x="3944" y="424"/>
                  </a:cubicBezTo>
                  <a:cubicBezTo>
                    <a:pt x="3809" y="178"/>
                    <a:pt x="3496" y="0"/>
                    <a:pt x="3204" y="0"/>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0" name="Google Shape;60;p7"/>
            <p:cNvSpPr/>
            <p:nvPr/>
          </p:nvSpPr>
          <p:spPr>
            <a:xfrm>
              <a:off x="8715920" y="4510216"/>
              <a:ext cx="144847" cy="131489"/>
            </a:xfrm>
            <a:custGeom>
              <a:avLst/>
              <a:gdLst/>
              <a:ahLst/>
              <a:cxnLst/>
              <a:rect l="l" t="t" r="r" b="b"/>
              <a:pathLst>
                <a:path w="4435" h="4026" extrusionOk="0">
                  <a:moveTo>
                    <a:pt x="3316" y="0"/>
                  </a:moveTo>
                  <a:cubicBezTo>
                    <a:pt x="3072" y="0"/>
                    <a:pt x="2833" y="118"/>
                    <a:pt x="2679" y="404"/>
                  </a:cubicBezTo>
                  <a:cubicBezTo>
                    <a:pt x="2233" y="1260"/>
                    <a:pt x="1555" y="1974"/>
                    <a:pt x="752" y="2473"/>
                  </a:cubicBezTo>
                  <a:cubicBezTo>
                    <a:pt x="1" y="2939"/>
                    <a:pt x="452" y="4026"/>
                    <a:pt x="1157" y="4026"/>
                  </a:cubicBezTo>
                  <a:cubicBezTo>
                    <a:pt x="1289" y="4026"/>
                    <a:pt x="1430" y="3988"/>
                    <a:pt x="1573" y="3901"/>
                  </a:cubicBezTo>
                  <a:cubicBezTo>
                    <a:pt x="2626" y="3241"/>
                    <a:pt x="3500" y="2331"/>
                    <a:pt x="4089" y="1242"/>
                  </a:cubicBezTo>
                  <a:cubicBezTo>
                    <a:pt x="4435" y="600"/>
                    <a:pt x="3865" y="0"/>
                    <a:pt x="3316" y="0"/>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1" name="Google Shape;61;p7"/>
            <p:cNvSpPr/>
            <p:nvPr/>
          </p:nvSpPr>
          <p:spPr>
            <a:xfrm>
              <a:off x="8772847" y="4659994"/>
              <a:ext cx="133547" cy="112024"/>
            </a:xfrm>
            <a:custGeom>
              <a:avLst/>
              <a:gdLst/>
              <a:ahLst/>
              <a:cxnLst/>
              <a:rect l="l" t="t" r="r" b="b"/>
              <a:pathLst>
                <a:path w="4089" h="3430" extrusionOk="0">
                  <a:moveTo>
                    <a:pt x="2910" y="0"/>
                  </a:moveTo>
                  <a:cubicBezTo>
                    <a:pt x="2725" y="0"/>
                    <a:pt x="2534" y="72"/>
                    <a:pt x="2364" y="243"/>
                  </a:cubicBezTo>
                  <a:lnTo>
                    <a:pt x="579" y="2027"/>
                  </a:lnTo>
                  <a:cubicBezTo>
                    <a:pt x="1" y="2606"/>
                    <a:pt x="550" y="3429"/>
                    <a:pt x="1183" y="3429"/>
                  </a:cubicBezTo>
                  <a:cubicBezTo>
                    <a:pt x="1370" y="3429"/>
                    <a:pt x="1564" y="3357"/>
                    <a:pt x="1739" y="3187"/>
                  </a:cubicBezTo>
                  <a:lnTo>
                    <a:pt x="3523" y="1402"/>
                  </a:lnTo>
                  <a:cubicBezTo>
                    <a:pt x="4088" y="824"/>
                    <a:pt x="3536" y="0"/>
                    <a:pt x="2910" y="0"/>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2" name="Google Shape;62;p7"/>
            <p:cNvSpPr/>
            <p:nvPr/>
          </p:nvSpPr>
          <p:spPr>
            <a:xfrm>
              <a:off x="8325307" y="4735798"/>
              <a:ext cx="132992" cy="112546"/>
            </a:xfrm>
            <a:custGeom>
              <a:avLst/>
              <a:gdLst/>
              <a:ahLst/>
              <a:cxnLst/>
              <a:rect l="l" t="t" r="r" b="b"/>
              <a:pathLst>
                <a:path w="4072" h="3446" extrusionOk="0">
                  <a:moveTo>
                    <a:pt x="2880" y="1"/>
                  </a:moveTo>
                  <a:cubicBezTo>
                    <a:pt x="2698" y="1"/>
                    <a:pt x="2511" y="72"/>
                    <a:pt x="2346" y="241"/>
                  </a:cubicBezTo>
                  <a:lnTo>
                    <a:pt x="579" y="2043"/>
                  </a:lnTo>
                  <a:cubicBezTo>
                    <a:pt x="0" y="2622"/>
                    <a:pt x="560" y="3445"/>
                    <a:pt x="1190" y="3445"/>
                  </a:cubicBezTo>
                  <a:cubicBezTo>
                    <a:pt x="1376" y="3445"/>
                    <a:pt x="1568" y="3374"/>
                    <a:pt x="1739" y="3203"/>
                  </a:cubicBezTo>
                  <a:lnTo>
                    <a:pt x="3505" y="1401"/>
                  </a:lnTo>
                  <a:cubicBezTo>
                    <a:pt x="4072" y="835"/>
                    <a:pt x="3505" y="1"/>
                    <a:pt x="2880" y="1"/>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63" name="Google Shape;63;p7"/>
          <p:cNvSpPr txBox="1">
            <a:spLocks noGrp="1"/>
          </p:cNvSpPr>
          <p:nvPr>
            <p:ph type="ctrTitle"/>
          </p:nvPr>
        </p:nvSpPr>
        <p:spPr>
          <a:xfrm>
            <a:off x="713188" y="1678950"/>
            <a:ext cx="7717500" cy="11676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SzPts val="6800"/>
              <a:buFont typeface="Indie Flower"/>
              <a:buNone/>
              <a:defRPr sz="6800">
                <a:solidFill>
                  <a:srgbClr val="231F20"/>
                </a:solidFill>
                <a:latin typeface="Indie Flower"/>
                <a:ea typeface="Indie Flower"/>
                <a:cs typeface="Indie Flower"/>
                <a:sym typeface="Indie Flower"/>
              </a:defRPr>
            </a:lvl1pPr>
            <a:lvl2pPr lvl="1" algn="ctr">
              <a:lnSpc>
                <a:spcPct val="100000"/>
              </a:lnSpc>
              <a:spcBef>
                <a:spcPts val="0"/>
              </a:spcBef>
              <a:spcAft>
                <a:spcPts val="0"/>
              </a:spcAft>
              <a:buSzPts val="6800"/>
              <a:buFont typeface="Indie Flower"/>
              <a:buNone/>
              <a:defRPr sz="6800">
                <a:latin typeface="Indie Flower"/>
                <a:ea typeface="Indie Flower"/>
                <a:cs typeface="Indie Flower"/>
                <a:sym typeface="Indie Flower"/>
              </a:defRPr>
            </a:lvl2pPr>
            <a:lvl3pPr lvl="2" algn="ctr">
              <a:lnSpc>
                <a:spcPct val="100000"/>
              </a:lnSpc>
              <a:spcBef>
                <a:spcPts val="0"/>
              </a:spcBef>
              <a:spcAft>
                <a:spcPts val="0"/>
              </a:spcAft>
              <a:buSzPts val="6800"/>
              <a:buFont typeface="Indie Flower"/>
              <a:buNone/>
              <a:defRPr sz="6800">
                <a:latin typeface="Indie Flower"/>
                <a:ea typeface="Indie Flower"/>
                <a:cs typeface="Indie Flower"/>
                <a:sym typeface="Indie Flower"/>
              </a:defRPr>
            </a:lvl3pPr>
            <a:lvl4pPr lvl="3" algn="ctr">
              <a:lnSpc>
                <a:spcPct val="100000"/>
              </a:lnSpc>
              <a:spcBef>
                <a:spcPts val="0"/>
              </a:spcBef>
              <a:spcAft>
                <a:spcPts val="0"/>
              </a:spcAft>
              <a:buSzPts val="6800"/>
              <a:buFont typeface="Indie Flower"/>
              <a:buNone/>
              <a:defRPr sz="6800">
                <a:latin typeface="Indie Flower"/>
                <a:ea typeface="Indie Flower"/>
                <a:cs typeface="Indie Flower"/>
                <a:sym typeface="Indie Flower"/>
              </a:defRPr>
            </a:lvl4pPr>
            <a:lvl5pPr lvl="4" algn="ctr">
              <a:lnSpc>
                <a:spcPct val="100000"/>
              </a:lnSpc>
              <a:spcBef>
                <a:spcPts val="0"/>
              </a:spcBef>
              <a:spcAft>
                <a:spcPts val="0"/>
              </a:spcAft>
              <a:buSzPts val="6800"/>
              <a:buFont typeface="Indie Flower"/>
              <a:buNone/>
              <a:defRPr sz="6800">
                <a:latin typeface="Indie Flower"/>
                <a:ea typeface="Indie Flower"/>
                <a:cs typeface="Indie Flower"/>
                <a:sym typeface="Indie Flower"/>
              </a:defRPr>
            </a:lvl5pPr>
            <a:lvl6pPr lvl="5" algn="ctr">
              <a:lnSpc>
                <a:spcPct val="100000"/>
              </a:lnSpc>
              <a:spcBef>
                <a:spcPts val="0"/>
              </a:spcBef>
              <a:spcAft>
                <a:spcPts val="0"/>
              </a:spcAft>
              <a:buSzPts val="6800"/>
              <a:buFont typeface="Indie Flower"/>
              <a:buNone/>
              <a:defRPr sz="6800">
                <a:latin typeface="Indie Flower"/>
                <a:ea typeface="Indie Flower"/>
                <a:cs typeface="Indie Flower"/>
                <a:sym typeface="Indie Flower"/>
              </a:defRPr>
            </a:lvl6pPr>
            <a:lvl7pPr lvl="6" algn="ctr">
              <a:lnSpc>
                <a:spcPct val="100000"/>
              </a:lnSpc>
              <a:spcBef>
                <a:spcPts val="0"/>
              </a:spcBef>
              <a:spcAft>
                <a:spcPts val="0"/>
              </a:spcAft>
              <a:buSzPts val="6800"/>
              <a:buFont typeface="Indie Flower"/>
              <a:buNone/>
              <a:defRPr sz="6800">
                <a:latin typeface="Indie Flower"/>
                <a:ea typeface="Indie Flower"/>
                <a:cs typeface="Indie Flower"/>
                <a:sym typeface="Indie Flower"/>
              </a:defRPr>
            </a:lvl7pPr>
            <a:lvl8pPr lvl="7" algn="ctr">
              <a:lnSpc>
                <a:spcPct val="100000"/>
              </a:lnSpc>
              <a:spcBef>
                <a:spcPts val="0"/>
              </a:spcBef>
              <a:spcAft>
                <a:spcPts val="0"/>
              </a:spcAft>
              <a:buSzPts val="6800"/>
              <a:buFont typeface="Indie Flower"/>
              <a:buNone/>
              <a:defRPr sz="6800">
                <a:latin typeface="Indie Flower"/>
                <a:ea typeface="Indie Flower"/>
                <a:cs typeface="Indie Flower"/>
                <a:sym typeface="Indie Flower"/>
              </a:defRPr>
            </a:lvl8pPr>
            <a:lvl9pPr lvl="8" algn="ctr">
              <a:lnSpc>
                <a:spcPct val="100000"/>
              </a:lnSpc>
              <a:spcBef>
                <a:spcPts val="0"/>
              </a:spcBef>
              <a:spcAft>
                <a:spcPts val="0"/>
              </a:spcAft>
              <a:buSzPts val="6800"/>
              <a:buFont typeface="Indie Flower"/>
              <a:buNone/>
              <a:defRPr sz="6800">
                <a:latin typeface="Indie Flower"/>
                <a:ea typeface="Indie Flower"/>
                <a:cs typeface="Indie Flower"/>
                <a:sym typeface="Indie Flower"/>
              </a:defRPr>
            </a:lvl9pPr>
          </a:lstStyle>
          <a:p>
            <a:endParaRPr/>
          </a:p>
        </p:txBody>
      </p:sp>
      <p:sp>
        <p:nvSpPr>
          <p:cNvPr id="64" name="Google Shape;64;p7"/>
          <p:cNvSpPr txBox="1">
            <a:spLocks noGrp="1"/>
          </p:cNvSpPr>
          <p:nvPr>
            <p:ph type="subTitle" idx="1"/>
          </p:nvPr>
        </p:nvSpPr>
        <p:spPr>
          <a:xfrm>
            <a:off x="713313" y="2894191"/>
            <a:ext cx="7717500" cy="4137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Clr>
                <a:srgbClr val="231F20"/>
              </a:buClr>
              <a:buSzPts val="2800"/>
              <a:buNone/>
              <a:defRPr sz="1600">
                <a:solidFill>
                  <a:srgbClr val="231F20"/>
                </a:solidFill>
                <a:latin typeface="Open Sans"/>
                <a:ea typeface="Open Sans"/>
                <a:cs typeface="Open Sans"/>
                <a:sym typeface="Open Sans"/>
              </a:defRPr>
            </a:lvl1pPr>
            <a:lvl2pPr lvl="1" algn="ctr">
              <a:lnSpc>
                <a:spcPct val="100000"/>
              </a:lnSpc>
              <a:spcBef>
                <a:spcPts val="0"/>
              </a:spcBef>
              <a:spcAft>
                <a:spcPts val="0"/>
              </a:spcAft>
              <a:buClr>
                <a:srgbClr val="231F20"/>
              </a:buClr>
              <a:buSzPts val="2800"/>
              <a:buNone/>
              <a:defRPr sz="2800">
                <a:solidFill>
                  <a:srgbClr val="231F20"/>
                </a:solidFill>
              </a:defRPr>
            </a:lvl2pPr>
            <a:lvl3pPr lvl="2" algn="ctr">
              <a:lnSpc>
                <a:spcPct val="100000"/>
              </a:lnSpc>
              <a:spcBef>
                <a:spcPts val="0"/>
              </a:spcBef>
              <a:spcAft>
                <a:spcPts val="0"/>
              </a:spcAft>
              <a:buClr>
                <a:srgbClr val="231F20"/>
              </a:buClr>
              <a:buSzPts val="2800"/>
              <a:buNone/>
              <a:defRPr sz="2800">
                <a:solidFill>
                  <a:srgbClr val="231F20"/>
                </a:solidFill>
              </a:defRPr>
            </a:lvl3pPr>
            <a:lvl4pPr lvl="3" algn="ctr">
              <a:lnSpc>
                <a:spcPct val="100000"/>
              </a:lnSpc>
              <a:spcBef>
                <a:spcPts val="0"/>
              </a:spcBef>
              <a:spcAft>
                <a:spcPts val="0"/>
              </a:spcAft>
              <a:buClr>
                <a:srgbClr val="231F20"/>
              </a:buClr>
              <a:buSzPts val="2800"/>
              <a:buNone/>
              <a:defRPr sz="2800">
                <a:solidFill>
                  <a:srgbClr val="231F20"/>
                </a:solidFill>
              </a:defRPr>
            </a:lvl4pPr>
            <a:lvl5pPr lvl="4" algn="ctr">
              <a:lnSpc>
                <a:spcPct val="100000"/>
              </a:lnSpc>
              <a:spcBef>
                <a:spcPts val="0"/>
              </a:spcBef>
              <a:spcAft>
                <a:spcPts val="0"/>
              </a:spcAft>
              <a:buClr>
                <a:srgbClr val="231F20"/>
              </a:buClr>
              <a:buSzPts val="2800"/>
              <a:buNone/>
              <a:defRPr sz="2800">
                <a:solidFill>
                  <a:srgbClr val="231F20"/>
                </a:solidFill>
              </a:defRPr>
            </a:lvl5pPr>
            <a:lvl6pPr lvl="5" algn="ctr">
              <a:lnSpc>
                <a:spcPct val="100000"/>
              </a:lnSpc>
              <a:spcBef>
                <a:spcPts val="0"/>
              </a:spcBef>
              <a:spcAft>
                <a:spcPts val="0"/>
              </a:spcAft>
              <a:buClr>
                <a:srgbClr val="231F20"/>
              </a:buClr>
              <a:buSzPts val="2800"/>
              <a:buNone/>
              <a:defRPr sz="2800">
                <a:solidFill>
                  <a:srgbClr val="231F20"/>
                </a:solidFill>
              </a:defRPr>
            </a:lvl6pPr>
            <a:lvl7pPr lvl="6" algn="ctr">
              <a:lnSpc>
                <a:spcPct val="100000"/>
              </a:lnSpc>
              <a:spcBef>
                <a:spcPts val="0"/>
              </a:spcBef>
              <a:spcAft>
                <a:spcPts val="0"/>
              </a:spcAft>
              <a:buClr>
                <a:srgbClr val="231F20"/>
              </a:buClr>
              <a:buSzPts val="2800"/>
              <a:buNone/>
              <a:defRPr sz="2800">
                <a:solidFill>
                  <a:srgbClr val="231F20"/>
                </a:solidFill>
              </a:defRPr>
            </a:lvl7pPr>
            <a:lvl8pPr lvl="7" algn="ctr">
              <a:lnSpc>
                <a:spcPct val="100000"/>
              </a:lnSpc>
              <a:spcBef>
                <a:spcPts val="0"/>
              </a:spcBef>
              <a:spcAft>
                <a:spcPts val="0"/>
              </a:spcAft>
              <a:buClr>
                <a:srgbClr val="231F20"/>
              </a:buClr>
              <a:buSzPts val="2800"/>
              <a:buNone/>
              <a:defRPr sz="2800">
                <a:solidFill>
                  <a:srgbClr val="231F20"/>
                </a:solidFill>
              </a:defRPr>
            </a:lvl8pPr>
            <a:lvl9pPr lvl="8" algn="ctr">
              <a:lnSpc>
                <a:spcPct val="100000"/>
              </a:lnSpc>
              <a:spcBef>
                <a:spcPts val="0"/>
              </a:spcBef>
              <a:spcAft>
                <a:spcPts val="0"/>
              </a:spcAft>
              <a:buClr>
                <a:srgbClr val="231F20"/>
              </a:buClr>
              <a:buSzPts val="2800"/>
              <a:buNone/>
              <a:defRPr sz="2800">
                <a:solidFill>
                  <a:srgbClr val="231F20"/>
                </a:solidFill>
              </a:defRPr>
            </a:lvl9pPr>
          </a:lstStyle>
          <a:p>
            <a:endParaRPr/>
          </a:p>
        </p:txBody>
      </p:sp>
      <p:sp>
        <p:nvSpPr>
          <p:cNvPr id="65" name="Google Shape;65;p7"/>
          <p:cNvSpPr/>
          <p:nvPr/>
        </p:nvSpPr>
        <p:spPr>
          <a:xfrm>
            <a:off x="818700" y="4389929"/>
            <a:ext cx="46051" cy="35599"/>
          </a:xfrm>
          <a:custGeom>
            <a:avLst/>
            <a:gdLst/>
            <a:ahLst/>
            <a:cxnLst/>
            <a:rect l="l" t="t" r="r" b="b"/>
            <a:pathLst>
              <a:path w="1410" h="1090" extrusionOk="0">
                <a:moveTo>
                  <a:pt x="714" y="1"/>
                </a:moveTo>
                <a:cubicBezTo>
                  <a:pt x="0" y="1"/>
                  <a:pt x="0" y="1089"/>
                  <a:pt x="714" y="1089"/>
                </a:cubicBezTo>
                <a:cubicBezTo>
                  <a:pt x="1410" y="1089"/>
                  <a:pt x="1410" y="1"/>
                  <a:pt x="714"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6" name="Google Shape;66;p7"/>
          <p:cNvSpPr/>
          <p:nvPr/>
        </p:nvSpPr>
        <p:spPr>
          <a:xfrm>
            <a:off x="8661215" y="3429594"/>
            <a:ext cx="46638" cy="36155"/>
          </a:xfrm>
          <a:custGeom>
            <a:avLst/>
            <a:gdLst/>
            <a:ahLst/>
            <a:cxnLst/>
            <a:rect l="l" t="t" r="r" b="b"/>
            <a:pathLst>
              <a:path w="1428" h="1107" extrusionOk="0">
                <a:moveTo>
                  <a:pt x="714" y="0"/>
                </a:moveTo>
                <a:cubicBezTo>
                  <a:pt x="1" y="0"/>
                  <a:pt x="1" y="1106"/>
                  <a:pt x="714" y="1106"/>
                </a:cubicBezTo>
                <a:cubicBezTo>
                  <a:pt x="1410" y="1106"/>
                  <a:pt x="1428" y="0"/>
                  <a:pt x="714" y="0"/>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7" name="Google Shape;67;p7"/>
          <p:cNvSpPr/>
          <p:nvPr/>
        </p:nvSpPr>
        <p:spPr>
          <a:xfrm>
            <a:off x="5456714" y="567174"/>
            <a:ext cx="92101" cy="71689"/>
          </a:xfrm>
          <a:custGeom>
            <a:avLst/>
            <a:gdLst/>
            <a:ahLst/>
            <a:cxnLst/>
            <a:rect l="l" t="t" r="r" b="b"/>
            <a:pathLst>
              <a:path w="2820" h="2195" extrusionOk="0">
                <a:moveTo>
                  <a:pt x="1410" y="0"/>
                </a:moveTo>
                <a:cubicBezTo>
                  <a:pt x="1" y="0"/>
                  <a:pt x="1" y="2195"/>
                  <a:pt x="1410" y="2195"/>
                </a:cubicBezTo>
                <a:cubicBezTo>
                  <a:pt x="2820" y="2195"/>
                  <a:pt x="2820" y="0"/>
                  <a:pt x="1410" y="0"/>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8" name="Google Shape;68;p7"/>
          <p:cNvSpPr/>
          <p:nvPr/>
        </p:nvSpPr>
        <p:spPr>
          <a:xfrm>
            <a:off x="2425311" y="567174"/>
            <a:ext cx="92101" cy="71689"/>
          </a:xfrm>
          <a:custGeom>
            <a:avLst/>
            <a:gdLst/>
            <a:ahLst/>
            <a:cxnLst/>
            <a:rect l="l" t="t" r="r" b="b"/>
            <a:pathLst>
              <a:path w="2820" h="2195" extrusionOk="0">
                <a:moveTo>
                  <a:pt x="1410" y="0"/>
                </a:moveTo>
                <a:cubicBezTo>
                  <a:pt x="0" y="0"/>
                  <a:pt x="0" y="2195"/>
                  <a:pt x="1410" y="2195"/>
                </a:cubicBezTo>
                <a:cubicBezTo>
                  <a:pt x="2819" y="2195"/>
                  <a:pt x="2819" y="0"/>
                  <a:pt x="1410" y="0"/>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9" name="Google Shape;69;p7"/>
          <p:cNvSpPr/>
          <p:nvPr/>
        </p:nvSpPr>
        <p:spPr>
          <a:xfrm>
            <a:off x="1469614" y="4652744"/>
            <a:ext cx="92101" cy="71133"/>
          </a:xfrm>
          <a:custGeom>
            <a:avLst/>
            <a:gdLst/>
            <a:ahLst/>
            <a:cxnLst/>
            <a:rect l="l" t="t" r="r" b="b"/>
            <a:pathLst>
              <a:path w="2820" h="2178" extrusionOk="0">
                <a:moveTo>
                  <a:pt x="1410" y="1"/>
                </a:moveTo>
                <a:cubicBezTo>
                  <a:pt x="0" y="1"/>
                  <a:pt x="0" y="2178"/>
                  <a:pt x="1410" y="2178"/>
                </a:cubicBezTo>
                <a:cubicBezTo>
                  <a:pt x="2820" y="2178"/>
                  <a:pt x="2820" y="1"/>
                  <a:pt x="1410"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0" name="Google Shape;70;p7"/>
          <p:cNvSpPr/>
          <p:nvPr/>
        </p:nvSpPr>
        <p:spPr>
          <a:xfrm>
            <a:off x="3276691" y="4427814"/>
            <a:ext cx="71133" cy="90370"/>
          </a:xfrm>
          <a:custGeom>
            <a:avLst/>
            <a:gdLst/>
            <a:ahLst/>
            <a:cxnLst/>
            <a:rect l="l" t="t" r="r" b="b"/>
            <a:pathLst>
              <a:path w="2178" h="2767" extrusionOk="0">
                <a:moveTo>
                  <a:pt x="1089" y="0"/>
                </a:moveTo>
                <a:cubicBezTo>
                  <a:pt x="482" y="18"/>
                  <a:pt x="0" y="500"/>
                  <a:pt x="0" y="1089"/>
                </a:cubicBezTo>
                <a:lnTo>
                  <a:pt x="0" y="1678"/>
                </a:lnTo>
                <a:cubicBezTo>
                  <a:pt x="0" y="2267"/>
                  <a:pt x="482" y="2766"/>
                  <a:pt x="1089" y="2766"/>
                </a:cubicBezTo>
                <a:cubicBezTo>
                  <a:pt x="1696" y="2766"/>
                  <a:pt x="2177" y="2267"/>
                  <a:pt x="2177" y="1678"/>
                </a:cubicBezTo>
                <a:lnTo>
                  <a:pt x="2177" y="1089"/>
                </a:lnTo>
                <a:cubicBezTo>
                  <a:pt x="2159" y="500"/>
                  <a:pt x="1678" y="18"/>
                  <a:pt x="1089"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1" name="Google Shape;71;p7"/>
          <p:cNvSpPr/>
          <p:nvPr/>
        </p:nvSpPr>
        <p:spPr>
          <a:xfrm>
            <a:off x="8013208" y="613780"/>
            <a:ext cx="69370" cy="53660"/>
          </a:xfrm>
          <a:custGeom>
            <a:avLst/>
            <a:gdLst/>
            <a:ahLst/>
            <a:cxnLst/>
            <a:rect l="l" t="t" r="r" b="b"/>
            <a:pathLst>
              <a:path w="2124" h="1643" extrusionOk="0">
                <a:moveTo>
                  <a:pt x="1071" y="1"/>
                </a:moveTo>
                <a:cubicBezTo>
                  <a:pt x="18" y="1"/>
                  <a:pt x="1" y="1642"/>
                  <a:pt x="1071" y="1642"/>
                </a:cubicBezTo>
                <a:cubicBezTo>
                  <a:pt x="2124" y="1642"/>
                  <a:pt x="2124" y="1"/>
                  <a:pt x="1071"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2" name="Google Shape;72;p7"/>
          <p:cNvSpPr/>
          <p:nvPr/>
        </p:nvSpPr>
        <p:spPr>
          <a:xfrm>
            <a:off x="8488738" y="1503046"/>
            <a:ext cx="92101" cy="71689"/>
          </a:xfrm>
          <a:custGeom>
            <a:avLst/>
            <a:gdLst/>
            <a:ahLst/>
            <a:cxnLst/>
            <a:rect l="l" t="t" r="r" b="b"/>
            <a:pathLst>
              <a:path w="2820" h="2195" extrusionOk="0">
                <a:moveTo>
                  <a:pt x="1410" y="0"/>
                </a:moveTo>
                <a:cubicBezTo>
                  <a:pt x="0" y="0"/>
                  <a:pt x="0" y="2195"/>
                  <a:pt x="1410" y="2195"/>
                </a:cubicBezTo>
                <a:cubicBezTo>
                  <a:pt x="2801" y="2195"/>
                  <a:pt x="2819" y="0"/>
                  <a:pt x="1410"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3" name="Google Shape;73;p7"/>
          <p:cNvSpPr/>
          <p:nvPr/>
        </p:nvSpPr>
        <p:spPr>
          <a:xfrm>
            <a:off x="3230086" y="885348"/>
            <a:ext cx="92101" cy="71689"/>
          </a:xfrm>
          <a:custGeom>
            <a:avLst/>
            <a:gdLst/>
            <a:ahLst/>
            <a:cxnLst/>
            <a:rect l="l" t="t" r="r" b="b"/>
            <a:pathLst>
              <a:path w="2820" h="2195" extrusionOk="0">
                <a:moveTo>
                  <a:pt x="1410" y="0"/>
                </a:moveTo>
                <a:cubicBezTo>
                  <a:pt x="0" y="0"/>
                  <a:pt x="0" y="2195"/>
                  <a:pt x="1410" y="2195"/>
                </a:cubicBezTo>
                <a:cubicBezTo>
                  <a:pt x="2801" y="2195"/>
                  <a:pt x="2819" y="0"/>
                  <a:pt x="1410"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ackground 3">
  <p:cSld name="CUSTOM_1_1">
    <p:spTree>
      <p:nvGrpSpPr>
        <p:cNvPr id="1" name="Shape 304"/>
        <p:cNvGrpSpPr/>
        <p:nvPr/>
      </p:nvGrpSpPr>
      <p:grpSpPr>
        <a:xfrm>
          <a:off x="0" y="0"/>
          <a:ext cx="0" cy="0"/>
          <a:chOff x="0" y="0"/>
          <a:chExt cx="0" cy="0"/>
        </a:xfrm>
      </p:grpSpPr>
      <p:sp>
        <p:nvSpPr>
          <p:cNvPr id="305" name="Google Shape;305;p16"/>
          <p:cNvSpPr/>
          <p:nvPr/>
        </p:nvSpPr>
        <p:spPr>
          <a:xfrm flipH="1">
            <a:off x="8022214" y="611548"/>
            <a:ext cx="652275" cy="601805"/>
          </a:xfrm>
          <a:custGeom>
            <a:avLst/>
            <a:gdLst/>
            <a:ahLst/>
            <a:cxnLst/>
            <a:rect l="l" t="t" r="r" b="b"/>
            <a:pathLst>
              <a:path w="234000" h="207519" extrusionOk="0">
                <a:moveTo>
                  <a:pt x="66638" y="1"/>
                </a:moveTo>
                <a:cubicBezTo>
                  <a:pt x="33816" y="1"/>
                  <a:pt x="1" y="77942"/>
                  <a:pt x="21774" y="125047"/>
                </a:cubicBezTo>
                <a:cubicBezTo>
                  <a:pt x="43821" y="172592"/>
                  <a:pt x="52625" y="198160"/>
                  <a:pt x="137149" y="206965"/>
                </a:cubicBezTo>
                <a:cubicBezTo>
                  <a:pt x="140739" y="207339"/>
                  <a:pt x="144179" y="207519"/>
                  <a:pt x="147477" y="207519"/>
                </a:cubicBezTo>
                <a:cubicBezTo>
                  <a:pt x="221829" y="207519"/>
                  <a:pt x="223659" y="115922"/>
                  <a:pt x="228717" y="88067"/>
                </a:cubicBezTo>
                <a:cubicBezTo>
                  <a:pt x="234000" y="59047"/>
                  <a:pt x="187300" y="5304"/>
                  <a:pt x="67558" y="21"/>
                </a:cubicBezTo>
                <a:cubicBezTo>
                  <a:pt x="67251" y="7"/>
                  <a:pt x="66945" y="1"/>
                  <a:pt x="66638" y="1"/>
                </a:cubicBezTo>
                <a:close/>
              </a:path>
            </a:pathLst>
          </a:custGeom>
          <a:solidFill>
            <a:srgbClr val="FCE8E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6" name="Google Shape;306;p16"/>
          <p:cNvSpPr/>
          <p:nvPr/>
        </p:nvSpPr>
        <p:spPr>
          <a:xfrm rot="4277893">
            <a:off x="7980362" y="3499961"/>
            <a:ext cx="2264157" cy="2892050"/>
          </a:xfrm>
          <a:custGeom>
            <a:avLst/>
            <a:gdLst/>
            <a:ahLst/>
            <a:cxnLst/>
            <a:rect l="l" t="t" r="r" b="b"/>
            <a:pathLst>
              <a:path w="234000" h="207519" extrusionOk="0">
                <a:moveTo>
                  <a:pt x="66638" y="1"/>
                </a:moveTo>
                <a:cubicBezTo>
                  <a:pt x="33816" y="1"/>
                  <a:pt x="1" y="77942"/>
                  <a:pt x="21774" y="125047"/>
                </a:cubicBezTo>
                <a:cubicBezTo>
                  <a:pt x="43821" y="172592"/>
                  <a:pt x="52625" y="198160"/>
                  <a:pt x="137149" y="206965"/>
                </a:cubicBezTo>
                <a:cubicBezTo>
                  <a:pt x="140739" y="207339"/>
                  <a:pt x="144179" y="207519"/>
                  <a:pt x="147477" y="207519"/>
                </a:cubicBezTo>
                <a:cubicBezTo>
                  <a:pt x="221829" y="207519"/>
                  <a:pt x="223659" y="115922"/>
                  <a:pt x="228717" y="88067"/>
                </a:cubicBezTo>
                <a:cubicBezTo>
                  <a:pt x="234000" y="59047"/>
                  <a:pt x="187300" y="5304"/>
                  <a:pt x="67558" y="21"/>
                </a:cubicBezTo>
                <a:cubicBezTo>
                  <a:pt x="67251" y="7"/>
                  <a:pt x="66945" y="1"/>
                  <a:pt x="66638" y="1"/>
                </a:cubicBezTo>
                <a:close/>
              </a:path>
            </a:pathLst>
          </a:custGeom>
          <a:solidFill>
            <a:srgbClr val="FCE8E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7" name="Google Shape;307;p16"/>
          <p:cNvSpPr/>
          <p:nvPr/>
        </p:nvSpPr>
        <p:spPr>
          <a:xfrm rot="-10547862">
            <a:off x="3307376" y="4151297"/>
            <a:ext cx="8909980" cy="2515520"/>
          </a:xfrm>
          <a:custGeom>
            <a:avLst/>
            <a:gdLst/>
            <a:ahLst/>
            <a:cxnLst/>
            <a:rect l="l" t="t" r="r" b="b"/>
            <a:pathLst>
              <a:path w="370444" h="104586" extrusionOk="0">
                <a:moveTo>
                  <a:pt x="366096" y="0"/>
                </a:moveTo>
                <a:lnTo>
                  <a:pt x="1053" y="12169"/>
                </a:lnTo>
                <a:lnTo>
                  <a:pt x="1053" y="12169"/>
                </a:lnTo>
                <a:lnTo>
                  <a:pt x="1" y="33544"/>
                </a:lnTo>
                <a:cubicBezTo>
                  <a:pt x="1" y="33544"/>
                  <a:pt x="19003" y="60397"/>
                  <a:pt x="68124" y="92282"/>
                </a:cubicBezTo>
                <a:cubicBezTo>
                  <a:pt x="82423" y="101569"/>
                  <a:pt x="94666" y="104586"/>
                  <a:pt x="105821" y="104586"/>
                </a:cubicBezTo>
                <a:cubicBezTo>
                  <a:pt x="126508" y="104586"/>
                  <a:pt x="143454" y="94212"/>
                  <a:pt x="162839" y="94212"/>
                </a:cubicBezTo>
                <a:cubicBezTo>
                  <a:pt x="168910" y="94212"/>
                  <a:pt x="175221" y="95230"/>
                  <a:pt x="181960" y="97903"/>
                </a:cubicBezTo>
                <a:cubicBezTo>
                  <a:pt x="186333" y="99637"/>
                  <a:pt x="190744" y="100400"/>
                  <a:pt x="195201" y="100400"/>
                </a:cubicBezTo>
                <a:cubicBezTo>
                  <a:pt x="227829" y="100400"/>
                  <a:pt x="262957" y="59510"/>
                  <a:pt x="304300" y="59510"/>
                </a:cubicBezTo>
                <a:cubicBezTo>
                  <a:pt x="308783" y="59510"/>
                  <a:pt x="313340" y="59991"/>
                  <a:pt x="317975" y="61058"/>
                </a:cubicBezTo>
                <a:cubicBezTo>
                  <a:pt x="322072" y="61998"/>
                  <a:pt x="325823" y="62433"/>
                  <a:pt x="329258" y="62433"/>
                </a:cubicBezTo>
                <a:cubicBezTo>
                  <a:pt x="370444" y="62433"/>
                  <a:pt x="366096" y="0"/>
                  <a:pt x="366096" y="0"/>
                </a:cubicBezTo>
                <a:close/>
              </a:path>
            </a:pathLst>
          </a:custGeom>
          <a:solidFill>
            <a:srgbClr val="9ABFC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308" name="Google Shape;308;p16"/>
          <p:cNvGrpSpPr/>
          <p:nvPr/>
        </p:nvGrpSpPr>
        <p:grpSpPr>
          <a:xfrm flipH="1">
            <a:off x="7864468" y="3999673"/>
            <a:ext cx="485948" cy="659601"/>
            <a:chOff x="-200031" y="4394273"/>
            <a:chExt cx="485948" cy="659601"/>
          </a:xfrm>
        </p:grpSpPr>
        <p:sp>
          <p:nvSpPr>
            <p:cNvPr id="309" name="Google Shape;309;p16"/>
            <p:cNvSpPr/>
            <p:nvPr/>
          </p:nvSpPr>
          <p:spPr>
            <a:xfrm>
              <a:off x="-6553" y="4568448"/>
              <a:ext cx="122508" cy="134722"/>
            </a:xfrm>
            <a:custGeom>
              <a:avLst/>
              <a:gdLst/>
              <a:ahLst/>
              <a:cxnLst/>
              <a:rect l="l" t="t" r="r" b="b"/>
              <a:pathLst>
                <a:path w="3751" h="4125" extrusionOk="0">
                  <a:moveTo>
                    <a:pt x="2985" y="0"/>
                  </a:moveTo>
                  <a:cubicBezTo>
                    <a:pt x="2816" y="0"/>
                    <a:pt x="2643" y="72"/>
                    <a:pt x="2519" y="244"/>
                  </a:cubicBezTo>
                  <a:lnTo>
                    <a:pt x="288" y="3331"/>
                  </a:lnTo>
                  <a:cubicBezTo>
                    <a:pt x="0" y="3732"/>
                    <a:pt x="381" y="4125"/>
                    <a:pt x="775" y="4125"/>
                  </a:cubicBezTo>
                  <a:cubicBezTo>
                    <a:pt x="943" y="4125"/>
                    <a:pt x="1112" y="4054"/>
                    <a:pt x="1234" y="3884"/>
                  </a:cubicBezTo>
                  <a:lnTo>
                    <a:pt x="3464" y="780"/>
                  </a:lnTo>
                  <a:cubicBezTo>
                    <a:pt x="3751" y="381"/>
                    <a:pt x="3377" y="0"/>
                    <a:pt x="2985"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0" name="Google Shape;310;p16"/>
            <p:cNvSpPr/>
            <p:nvPr/>
          </p:nvSpPr>
          <p:spPr>
            <a:xfrm>
              <a:off x="34272" y="4685763"/>
              <a:ext cx="116302" cy="142430"/>
            </a:xfrm>
            <a:custGeom>
              <a:avLst/>
              <a:gdLst/>
              <a:ahLst/>
              <a:cxnLst/>
              <a:rect l="l" t="t" r="r" b="b"/>
              <a:pathLst>
                <a:path w="3561" h="4361" extrusionOk="0">
                  <a:moveTo>
                    <a:pt x="2830" y="0"/>
                  </a:moveTo>
                  <a:cubicBezTo>
                    <a:pt x="2669" y="0"/>
                    <a:pt x="2510" y="81"/>
                    <a:pt x="2411" y="274"/>
                  </a:cubicBezTo>
                  <a:cubicBezTo>
                    <a:pt x="1840" y="1398"/>
                    <a:pt x="1144" y="2433"/>
                    <a:pt x="341" y="3397"/>
                  </a:cubicBezTo>
                  <a:cubicBezTo>
                    <a:pt x="0" y="3806"/>
                    <a:pt x="368" y="4361"/>
                    <a:pt x="759" y="4361"/>
                  </a:cubicBezTo>
                  <a:cubicBezTo>
                    <a:pt x="880" y="4361"/>
                    <a:pt x="1003" y="4308"/>
                    <a:pt x="1108" y="4182"/>
                  </a:cubicBezTo>
                  <a:cubicBezTo>
                    <a:pt x="1983" y="3147"/>
                    <a:pt x="2732" y="2023"/>
                    <a:pt x="3339" y="828"/>
                  </a:cubicBezTo>
                  <a:cubicBezTo>
                    <a:pt x="3560" y="397"/>
                    <a:pt x="3188" y="0"/>
                    <a:pt x="2830"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1" name="Google Shape;311;p16"/>
            <p:cNvSpPr/>
            <p:nvPr/>
          </p:nvSpPr>
          <p:spPr>
            <a:xfrm>
              <a:off x="-200031" y="4751508"/>
              <a:ext cx="165847" cy="161177"/>
            </a:xfrm>
            <a:custGeom>
              <a:avLst/>
              <a:gdLst/>
              <a:ahLst/>
              <a:cxnLst/>
              <a:rect l="l" t="t" r="r" b="b"/>
              <a:pathLst>
                <a:path w="5078" h="4935" extrusionOk="0">
                  <a:moveTo>
                    <a:pt x="3826" y="1"/>
                  </a:moveTo>
                  <a:cubicBezTo>
                    <a:pt x="3645" y="1"/>
                    <a:pt x="3457" y="62"/>
                    <a:pt x="3286" y="206"/>
                  </a:cubicBezTo>
                  <a:cubicBezTo>
                    <a:pt x="2126" y="1205"/>
                    <a:pt x="1145" y="2383"/>
                    <a:pt x="360" y="3703"/>
                  </a:cubicBezTo>
                  <a:cubicBezTo>
                    <a:pt x="0" y="4336"/>
                    <a:pt x="581" y="4934"/>
                    <a:pt x="1142" y="4934"/>
                  </a:cubicBezTo>
                  <a:cubicBezTo>
                    <a:pt x="1388" y="4934"/>
                    <a:pt x="1630" y="4819"/>
                    <a:pt x="1787" y="4542"/>
                  </a:cubicBezTo>
                  <a:cubicBezTo>
                    <a:pt x="2483" y="3329"/>
                    <a:pt x="3375" y="2258"/>
                    <a:pt x="4446" y="1366"/>
                  </a:cubicBezTo>
                  <a:cubicBezTo>
                    <a:pt x="5078" y="833"/>
                    <a:pt x="4494" y="1"/>
                    <a:pt x="3826"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2" name="Google Shape;312;p16"/>
            <p:cNvSpPr/>
            <p:nvPr/>
          </p:nvSpPr>
          <p:spPr>
            <a:xfrm>
              <a:off x="-121843" y="4577071"/>
              <a:ext cx="105492" cy="110783"/>
            </a:xfrm>
            <a:custGeom>
              <a:avLst/>
              <a:gdLst/>
              <a:ahLst/>
              <a:cxnLst/>
              <a:rect l="l" t="t" r="r" b="b"/>
              <a:pathLst>
                <a:path w="3230" h="3392" extrusionOk="0">
                  <a:moveTo>
                    <a:pt x="2271" y="1"/>
                  </a:moveTo>
                  <a:cubicBezTo>
                    <a:pt x="1993" y="1"/>
                    <a:pt x="1726" y="140"/>
                    <a:pt x="1570" y="391"/>
                  </a:cubicBezTo>
                  <a:lnTo>
                    <a:pt x="268" y="2175"/>
                  </a:lnTo>
                  <a:cubicBezTo>
                    <a:pt x="0" y="2532"/>
                    <a:pt x="196" y="3085"/>
                    <a:pt x="553" y="3299"/>
                  </a:cubicBezTo>
                  <a:cubicBezTo>
                    <a:pt x="678" y="3361"/>
                    <a:pt x="813" y="3391"/>
                    <a:pt x="947" y="3391"/>
                  </a:cubicBezTo>
                  <a:cubicBezTo>
                    <a:pt x="1235" y="3391"/>
                    <a:pt x="1519" y="3252"/>
                    <a:pt x="1677" y="2996"/>
                  </a:cubicBezTo>
                  <a:lnTo>
                    <a:pt x="2962" y="1229"/>
                  </a:lnTo>
                  <a:cubicBezTo>
                    <a:pt x="3230" y="872"/>
                    <a:pt x="3033" y="319"/>
                    <a:pt x="2677" y="105"/>
                  </a:cubicBezTo>
                  <a:cubicBezTo>
                    <a:pt x="2547" y="35"/>
                    <a:pt x="2408" y="1"/>
                    <a:pt x="2271"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3" name="Google Shape;313;p16"/>
            <p:cNvSpPr/>
            <p:nvPr/>
          </p:nvSpPr>
          <p:spPr>
            <a:xfrm>
              <a:off x="136008" y="4406781"/>
              <a:ext cx="149909" cy="157682"/>
            </a:xfrm>
            <a:custGeom>
              <a:avLst/>
              <a:gdLst/>
              <a:ahLst/>
              <a:cxnLst/>
              <a:rect l="l" t="t" r="r" b="b"/>
              <a:pathLst>
                <a:path w="4590" h="4828" extrusionOk="0">
                  <a:moveTo>
                    <a:pt x="3513" y="0"/>
                  </a:moveTo>
                  <a:cubicBezTo>
                    <a:pt x="3374" y="0"/>
                    <a:pt x="3227" y="49"/>
                    <a:pt x="3078" y="163"/>
                  </a:cubicBezTo>
                  <a:cubicBezTo>
                    <a:pt x="1865" y="1037"/>
                    <a:pt x="919" y="2215"/>
                    <a:pt x="295" y="3571"/>
                  </a:cubicBezTo>
                  <a:cubicBezTo>
                    <a:pt x="1" y="4233"/>
                    <a:pt x="575" y="4828"/>
                    <a:pt x="1101" y="4828"/>
                  </a:cubicBezTo>
                  <a:cubicBezTo>
                    <a:pt x="1341" y="4828"/>
                    <a:pt x="1571" y="4705"/>
                    <a:pt x="1704" y="4409"/>
                  </a:cubicBezTo>
                  <a:cubicBezTo>
                    <a:pt x="2186" y="3285"/>
                    <a:pt x="2936" y="2322"/>
                    <a:pt x="3899" y="1572"/>
                  </a:cubicBezTo>
                  <a:cubicBezTo>
                    <a:pt x="4589" y="1058"/>
                    <a:pt x="4155" y="0"/>
                    <a:pt x="3513"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4" name="Google Shape;314;p16"/>
            <p:cNvSpPr/>
            <p:nvPr/>
          </p:nvSpPr>
          <p:spPr>
            <a:xfrm>
              <a:off x="-91730" y="4908831"/>
              <a:ext cx="140079" cy="145043"/>
            </a:xfrm>
            <a:custGeom>
              <a:avLst/>
              <a:gdLst/>
              <a:ahLst/>
              <a:cxnLst/>
              <a:rect l="l" t="t" r="r" b="b"/>
              <a:pathLst>
                <a:path w="4289" h="4441" extrusionOk="0">
                  <a:moveTo>
                    <a:pt x="3385" y="1"/>
                  </a:moveTo>
                  <a:cubicBezTo>
                    <a:pt x="3169" y="1"/>
                    <a:pt x="2950" y="92"/>
                    <a:pt x="2772" y="242"/>
                  </a:cubicBezTo>
                  <a:cubicBezTo>
                    <a:pt x="1772" y="1045"/>
                    <a:pt x="934" y="2062"/>
                    <a:pt x="345" y="3204"/>
                  </a:cubicBezTo>
                  <a:cubicBezTo>
                    <a:pt x="1" y="3844"/>
                    <a:pt x="563" y="4441"/>
                    <a:pt x="1109" y="4441"/>
                  </a:cubicBezTo>
                  <a:cubicBezTo>
                    <a:pt x="1356" y="4441"/>
                    <a:pt x="1599" y="4319"/>
                    <a:pt x="1755" y="4025"/>
                  </a:cubicBezTo>
                  <a:cubicBezTo>
                    <a:pt x="2290" y="3008"/>
                    <a:pt x="3021" y="2098"/>
                    <a:pt x="3931" y="1384"/>
                  </a:cubicBezTo>
                  <a:cubicBezTo>
                    <a:pt x="4288" y="1117"/>
                    <a:pt x="4217" y="528"/>
                    <a:pt x="3931" y="242"/>
                  </a:cubicBezTo>
                  <a:cubicBezTo>
                    <a:pt x="3771" y="74"/>
                    <a:pt x="3579" y="1"/>
                    <a:pt x="3385"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5" name="Google Shape;315;p16"/>
            <p:cNvSpPr/>
            <p:nvPr/>
          </p:nvSpPr>
          <p:spPr>
            <a:xfrm>
              <a:off x="115432" y="4777276"/>
              <a:ext cx="139099" cy="143149"/>
            </a:xfrm>
            <a:custGeom>
              <a:avLst/>
              <a:gdLst/>
              <a:ahLst/>
              <a:cxnLst/>
              <a:rect l="l" t="t" r="r" b="b"/>
              <a:pathLst>
                <a:path w="4259" h="4383" extrusionOk="0">
                  <a:moveTo>
                    <a:pt x="3102" y="1"/>
                  </a:moveTo>
                  <a:cubicBezTo>
                    <a:pt x="2850" y="1"/>
                    <a:pt x="2593" y="107"/>
                    <a:pt x="2406" y="363"/>
                  </a:cubicBezTo>
                  <a:lnTo>
                    <a:pt x="425" y="3200"/>
                  </a:lnTo>
                  <a:cubicBezTo>
                    <a:pt x="0" y="3800"/>
                    <a:pt x="574" y="4383"/>
                    <a:pt x="1158" y="4383"/>
                  </a:cubicBezTo>
                  <a:cubicBezTo>
                    <a:pt x="1408" y="4383"/>
                    <a:pt x="1659" y="4277"/>
                    <a:pt x="1835" y="4021"/>
                  </a:cubicBezTo>
                  <a:lnTo>
                    <a:pt x="3833" y="1184"/>
                  </a:lnTo>
                  <a:cubicBezTo>
                    <a:pt x="4258" y="583"/>
                    <a:pt x="3693" y="1"/>
                    <a:pt x="3102"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6" name="Google Shape;316;p16"/>
            <p:cNvSpPr/>
            <p:nvPr/>
          </p:nvSpPr>
          <p:spPr>
            <a:xfrm>
              <a:off x="-3352" y="4394273"/>
              <a:ext cx="123683" cy="134004"/>
            </a:xfrm>
            <a:custGeom>
              <a:avLst/>
              <a:gdLst/>
              <a:ahLst/>
              <a:cxnLst/>
              <a:rect l="l" t="t" r="r" b="b"/>
              <a:pathLst>
                <a:path w="3787" h="4103" extrusionOk="0">
                  <a:moveTo>
                    <a:pt x="2652" y="0"/>
                  </a:moveTo>
                  <a:cubicBezTo>
                    <a:pt x="2401" y="0"/>
                    <a:pt x="2149" y="113"/>
                    <a:pt x="1975" y="385"/>
                  </a:cubicBezTo>
                  <a:lnTo>
                    <a:pt x="387" y="2883"/>
                  </a:lnTo>
                  <a:cubicBezTo>
                    <a:pt x="1" y="3506"/>
                    <a:pt x="571" y="4103"/>
                    <a:pt x="1145" y="4103"/>
                  </a:cubicBezTo>
                  <a:cubicBezTo>
                    <a:pt x="1393" y="4103"/>
                    <a:pt x="1642" y="3991"/>
                    <a:pt x="1814" y="3722"/>
                  </a:cubicBezTo>
                  <a:lnTo>
                    <a:pt x="3402" y="1206"/>
                  </a:lnTo>
                  <a:cubicBezTo>
                    <a:pt x="3787" y="586"/>
                    <a:pt x="3223" y="0"/>
                    <a:pt x="2652"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7" name="Google Shape;317;p16"/>
            <p:cNvSpPr/>
            <p:nvPr/>
          </p:nvSpPr>
          <p:spPr>
            <a:xfrm>
              <a:off x="-184223" y="4468313"/>
              <a:ext cx="122998" cy="129399"/>
            </a:xfrm>
            <a:custGeom>
              <a:avLst/>
              <a:gdLst/>
              <a:ahLst/>
              <a:cxnLst/>
              <a:rect l="l" t="t" r="r" b="b"/>
              <a:pathLst>
                <a:path w="3766" h="3962" extrusionOk="0">
                  <a:moveTo>
                    <a:pt x="2883" y="1"/>
                  </a:moveTo>
                  <a:cubicBezTo>
                    <a:pt x="2673" y="1"/>
                    <a:pt x="2463" y="81"/>
                    <a:pt x="2303" y="241"/>
                  </a:cubicBezTo>
                  <a:lnTo>
                    <a:pt x="304" y="2561"/>
                  </a:lnTo>
                  <a:cubicBezTo>
                    <a:pt x="1" y="2900"/>
                    <a:pt x="1" y="3400"/>
                    <a:pt x="304" y="3721"/>
                  </a:cubicBezTo>
                  <a:cubicBezTo>
                    <a:pt x="465" y="3881"/>
                    <a:pt x="675" y="3962"/>
                    <a:pt x="884" y="3962"/>
                  </a:cubicBezTo>
                  <a:cubicBezTo>
                    <a:pt x="1094" y="3962"/>
                    <a:pt x="1303" y="3881"/>
                    <a:pt x="1464" y="3721"/>
                  </a:cubicBezTo>
                  <a:lnTo>
                    <a:pt x="3462" y="1401"/>
                  </a:lnTo>
                  <a:cubicBezTo>
                    <a:pt x="3766" y="1062"/>
                    <a:pt x="3766" y="563"/>
                    <a:pt x="3462" y="241"/>
                  </a:cubicBezTo>
                  <a:cubicBezTo>
                    <a:pt x="3302" y="81"/>
                    <a:pt x="3092" y="1"/>
                    <a:pt x="2883"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318" name="Google Shape;318;p16"/>
          <p:cNvSpPr/>
          <p:nvPr/>
        </p:nvSpPr>
        <p:spPr>
          <a:xfrm rot="6229370">
            <a:off x="-1028993" y="-1145141"/>
            <a:ext cx="2666432" cy="2710834"/>
          </a:xfrm>
          <a:custGeom>
            <a:avLst/>
            <a:gdLst/>
            <a:ahLst/>
            <a:cxnLst/>
            <a:rect l="l" t="t" r="r" b="b"/>
            <a:pathLst>
              <a:path w="234000" h="207519" extrusionOk="0">
                <a:moveTo>
                  <a:pt x="66638" y="1"/>
                </a:moveTo>
                <a:cubicBezTo>
                  <a:pt x="33816" y="1"/>
                  <a:pt x="1" y="77942"/>
                  <a:pt x="21774" y="125047"/>
                </a:cubicBezTo>
                <a:cubicBezTo>
                  <a:pt x="43821" y="172592"/>
                  <a:pt x="52625" y="198160"/>
                  <a:pt x="137149" y="206965"/>
                </a:cubicBezTo>
                <a:cubicBezTo>
                  <a:pt x="140739" y="207339"/>
                  <a:pt x="144179" y="207519"/>
                  <a:pt x="147477" y="207519"/>
                </a:cubicBezTo>
                <a:cubicBezTo>
                  <a:pt x="221829" y="207519"/>
                  <a:pt x="223659" y="115922"/>
                  <a:pt x="228717" y="88067"/>
                </a:cubicBezTo>
                <a:cubicBezTo>
                  <a:pt x="234000" y="59047"/>
                  <a:pt x="187300" y="5304"/>
                  <a:pt x="67558" y="21"/>
                </a:cubicBezTo>
                <a:cubicBezTo>
                  <a:pt x="67251" y="7"/>
                  <a:pt x="66945" y="1"/>
                  <a:pt x="66638" y="1"/>
                </a:cubicBezTo>
                <a:close/>
              </a:path>
            </a:pathLst>
          </a:custGeom>
          <a:solidFill>
            <a:srgbClr val="9ABFC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9" name="Google Shape;319;p16"/>
          <p:cNvSpPr/>
          <p:nvPr/>
        </p:nvSpPr>
        <p:spPr>
          <a:xfrm rot="8893544">
            <a:off x="-2529440" y="-288328"/>
            <a:ext cx="4779976" cy="1852205"/>
          </a:xfrm>
          <a:custGeom>
            <a:avLst/>
            <a:gdLst/>
            <a:ahLst/>
            <a:cxnLst/>
            <a:rect l="l" t="t" r="r" b="b"/>
            <a:pathLst>
              <a:path w="369334" h="96679" extrusionOk="0">
                <a:moveTo>
                  <a:pt x="263831" y="0"/>
                </a:moveTo>
                <a:cubicBezTo>
                  <a:pt x="244577" y="0"/>
                  <a:pt x="228205" y="8705"/>
                  <a:pt x="210095" y="8705"/>
                </a:cubicBezTo>
                <a:cubicBezTo>
                  <a:pt x="203509" y="8705"/>
                  <a:pt x="196694" y="7554"/>
                  <a:pt x="189426" y="4415"/>
                </a:cubicBezTo>
                <a:cubicBezTo>
                  <a:pt x="184718" y="2378"/>
                  <a:pt x="179930" y="1495"/>
                  <a:pt x="175058" y="1495"/>
                </a:cubicBezTo>
                <a:cubicBezTo>
                  <a:pt x="143264" y="1495"/>
                  <a:pt x="107921" y="39109"/>
                  <a:pt x="67883" y="39109"/>
                </a:cubicBezTo>
                <a:cubicBezTo>
                  <a:pt x="62780" y="39109"/>
                  <a:pt x="57600" y="38498"/>
                  <a:pt x="52341" y="37120"/>
                </a:cubicBezTo>
                <a:cubicBezTo>
                  <a:pt x="47790" y="35927"/>
                  <a:pt x="43651" y="35382"/>
                  <a:pt x="39889" y="35382"/>
                </a:cubicBezTo>
                <a:cubicBezTo>
                  <a:pt x="1" y="35382"/>
                  <a:pt x="2400" y="96679"/>
                  <a:pt x="2400" y="96679"/>
                </a:cubicBezTo>
                <a:lnTo>
                  <a:pt x="367639" y="95572"/>
                </a:lnTo>
                <a:lnTo>
                  <a:pt x="369334" y="74233"/>
                </a:lnTo>
                <a:cubicBezTo>
                  <a:pt x="369334" y="74233"/>
                  <a:pt x="351152" y="46826"/>
                  <a:pt x="303031" y="13461"/>
                </a:cubicBezTo>
                <a:cubicBezTo>
                  <a:pt x="288221" y="3196"/>
                  <a:pt x="275497" y="0"/>
                  <a:pt x="263831" y="0"/>
                </a:cubicBezTo>
                <a:close/>
              </a:path>
            </a:pathLst>
          </a:custGeom>
          <a:solidFill>
            <a:srgbClr val="FFF6A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320" name="Google Shape;320;p16"/>
          <p:cNvGrpSpPr/>
          <p:nvPr/>
        </p:nvGrpSpPr>
        <p:grpSpPr>
          <a:xfrm rot="2243615" flipH="1">
            <a:off x="111908" y="1158187"/>
            <a:ext cx="485730" cy="659844"/>
            <a:chOff x="8727188" y="1507488"/>
            <a:chExt cx="485720" cy="659830"/>
          </a:xfrm>
        </p:grpSpPr>
        <p:sp>
          <p:nvSpPr>
            <p:cNvPr id="321" name="Google Shape;321;p16"/>
            <p:cNvSpPr/>
            <p:nvPr/>
          </p:nvSpPr>
          <p:spPr>
            <a:xfrm>
              <a:off x="8920437" y="1681925"/>
              <a:ext cx="122606" cy="134918"/>
            </a:xfrm>
            <a:custGeom>
              <a:avLst/>
              <a:gdLst/>
              <a:ahLst/>
              <a:cxnLst/>
              <a:rect l="l" t="t" r="r" b="b"/>
              <a:pathLst>
                <a:path w="3754" h="4131" extrusionOk="0">
                  <a:moveTo>
                    <a:pt x="2977" y="1"/>
                  </a:moveTo>
                  <a:cubicBezTo>
                    <a:pt x="2810" y="1"/>
                    <a:pt x="2641" y="69"/>
                    <a:pt x="2519" y="233"/>
                  </a:cubicBezTo>
                  <a:lnTo>
                    <a:pt x="289" y="3338"/>
                  </a:lnTo>
                  <a:cubicBezTo>
                    <a:pt x="1" y="3739"/>
                    <a:pt x="382" y="4131"/>
                    <a:pt x="776" y="4131"/>
                  </a:cubicBezTo>
                  <a:cubicBezTo>
                    <a:pt x="943" y="4131"/>
                    <a:pt x="1113" y="4061"/>
                    <a:pt x="1235" y="3891"/>
                  </a:cubicBezTo>
                  <a:lnTo>
                    <a:pt x="3465" y="786"/>
                  </a:lnTo>
                  <a:cubicBezTo>
                    <a:pt x="3754" y="385"/>
                    <a:pt x="3371" y="1"/>
                    <a:pt x="2977" y="1"/>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2" name="Google Shape;322;p16"/>
            <p:cNvSpPr/>
            <p:nvPr/>
          </p:nvSpPr>
          <p:spPr>
            <a:xfrm>
              <a:off x="8961262" y="1799436"/>
              <a:ext cx="116302" cy="142463"/>
            </a:xfrm>
            <a:custGeom>
              <a:avLst/>
              <a:gdLst/>
              <a:ahLst/>
              <a:cxnLst/>
              <a:rect l="l" t="t" r="r" b="b"/>
              <a:pathLst>
                <a:path w="3561" h="4362" extrusionOk="0">
                  <a:moveTo>
                    <a:pt x="2824" y="1"/>
                  </a:moveTo>
                  <a:cubicBezTo>
                    <a:pt x="2661" y="1"/>
                    <a:pt x="2499" y="81"/>
                    <a:pt x="2393" y="275"/>
                  </a:cubicBezTo>
                  <a:cubicBezTo>
                    <a:pt x="1840" y="1399"/>
                    <a:pt x="1144" y="2434"/>
                    <a:pt x="342" y="3397"/>
                  </a:cubicBezTo>
                  <a:cubicBezTo>
                    <a:pt x="1" y="3806"/>
                    <a:pt x="368" y="4361"/>
                    <a:pt x="760" y="4361"/>
                  </a:cubicBezTo>
                  <a:cubicBezTo>
                    <a:pt x="881" y="4361"/>
                    <a:pt x="1004" y="4309"/>
                    <a:pt x="1109" y="4182"/>
                  </a:cubicBezTo>
                  <a:cubicBezTo>
                    <a:pt x="1983" y="3148"/>
                    <a:pt x="2732" y="2023"/>
                    <a:pt x="3339" y="828"/>
                  </a:cubicBezTo>
                  <a:cubicBezTo>
                    <a:pt x="3561" y="397"/>
                    <a:pt x="3188" y="1"/>
                    <a:pt x="2824" y="1"/>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3" name="Google Shape;323;p16"/>
            <p:cNvSpPr/>
            <p:nvPr/>
          </p:nvSpPr>
          <p:spPr>
            <a:xfrm>
              <a:off x="8727188" y="1865213"/>
              <a:ext cx="165652" cy="160687"/>
            </a:xfrm>
            <a:custGeom>
              <a:avLst/>
              <a:gdLst/>
              <a:ahLst/>
              <a:cxnLst/>
              <a:rect l="l" t="t" r="r" b="b"/>
              <a:pathLst>
                <a:path w="5072" h="4920" extrusionOk="0">
                  <a:moveTo>
                    <a:pt x="3819" y="0"/>
                  </a:moveTo>
                  <a:cubicBezTo>
                    <a:pt x="3638" y="0"/>
                    <a:pt x="3451" y="61"/>
                    <a:pt x="3280" y="206"/>
                  </a:cubicBezTo>
                  <a:cubicBezTo>
                    <a:pt x="2120" y="1205"/>
                    <a:pt x="1139" y="2383"/>
                    <a:pt x="371" y="3703"/>
                  </a:cubicBezTo>
                  <a:cubicBezTo>
                    <a:pt x="1" y="4333"/>
                    <a:pt x="571" y="4920"/>
                    <a:pt x="1128" y="4920"/>
                  </a:cubicBezTo>
                  <a:cubicBezTo>
                    <a:pt x="1376" y="4920"/>
                    <a:pt x="1622" y="4804"/>
                    <a:pt x="1781" y="4524"/>
                  </a:cubicBezTo>
                  <a:cubicBezTo>
                    <a:pt x="2477" y="3328"/>
                    <a:pt x="3369" y="2258"/>
                    <a:pt x="4440" y="1366"/>
                  </a:cubicBezTo>
                  <a:cubicBezTo>
                    <a:pt x="5071" y="832"/>
                    <a:pt x="4488" y="0"/>
                    <a:pt x="3819" y="0"/>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4" name="Google Shape;324;p16"/>
            <p:cNvSpPr/>
            <p:nvPr/>
          </p:nvSpPr>
          <p:spPr>
            <a:xfrm>
              <a:off x="8805735" y="1690776"/>
              <a:ext cx="104937" cy="110554"/>
            </a:xfrm>
            <a:custGeom>
              <a:avLst/>
              <a:gdLst/>
              <a:ahLst/>
              <a:cxnLst/>
              <a:rect l="l" t="t" r="r" b="b"/>
              <a:pathLst>
                <a:path w="3213" h="3385" extrusionOk="0">
                  <a:moveTo>
                    <a:pt x="2253" y="0"/>
                  </a:moveTo>
                  <a:cubicBezTo>
                    <a:pt x="1976" y="0"/>
                    <a:pt x="1708" y="139"/>
                    <a:pt x="1553" y="390"/>
                  </a:cubicBezTo>
                  <a:lnTo>
                    <a:pt x="250" y="2157"/>
                  </a:lnTo>
                  <a:cubicBezTo>
                    <a:pt x="1" y="2513"/>
                    <a:pt x="197" y="3084"/>
                    <a:pt x="554" y="3281"/>
                  </a:cubicBezTo>
                  <a:cubicBezTo>
                    <a:pt x="682" y="3351"/>
                    <a:pt x="820" y="3385"/>
                    <a:pt x="956" y="3385"/>
                  </a:cubicBezTo>
                  <a:cubicBezTo>
                    <a:pt x="1235" y="3385"/>
                    <a:pt x="1504" y="3242"/>
                    <a:pt x="1660" y="2977"/>
                  </a:cubicBezTo>
                  <a:cubicBezTo>
                    <a:pt x="2088" y="2389"/>
                    <a:pt x="2516" y="1800"/>
                    <a:pt x="2945" y="1211"/>
                  </a:cubicBezTo>
                  <a:cubicBezTo>
                    <a:pt x="3212" y="872"/>
                    <a:pt x="3016" y="301"/>
                    <a:pt x="2659" y="105"/>
                  </a:cubicBezTo>
                  <a:cubicBezTo>
                    <a:pt x="2529" y="34"/>
                    <a:pt x="2390" y="0"/>
                    <a:pt x="2253" y="0"/>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5" name="Google Shape;325;p16"/>
            <p:cNvSpPr/>
            <p:nvPr/>
          </p:nvSpPr>
          <p:spPr>
            <a:xfrm>
              <a:off x="9063064" y="1520454"/>
              <a:ext cx="149844" cy="157519"/>
            </a:xfrm>
            <a:custGeom>
              <a:avLst/>
              <a:gdLst/>
              <a:ahLst/>
              <a:cxnLst/>
              <a:rect l="l" t="t" r="r" b="b"/>
              <a:pathLst>
                <a:path w="4588" h="4823" extrusionOk="0">
                  <a:moveTo>
                    <a:pt x="3511" y="1"/>
                  </a:moveTo>
                  <a:cubicBezTo>
                    <a:pt x="3373" y="1"/>
                    <a:pt x="3225" y="50"/>
                    <a:pt x="3077" y="163"/>
                  </a:cubicBezTo>
                  <a:cubicBezTo>
                    <a:pt x="1864" y="1038"/>
                    <a:pt x="918" y="2215"/>
                    <a:pt x="293" y="3571"/>
                  </a:cubicBezTo>
                  <a:cubicBezTo>
                    <a:pt x="1" y="4230"/>
                    <a:pt x="568" y="4823"/>
                    <a:pt x="1092" y="4823"/>
                  </a:cubicBezTo>
                  <a:cubicBezTo>
                    <a:pt x="1335" y="4823"/>
                    <a:pt x="1568" y="4696"/>
                    <a:pt x="1703" y="4392"/>
                  </a:cubicBezTo>
                  <a:cubicBezTo>
                    <a:pt x="2185" y="3286"/>
                    <a:pt x="2934" y="2322"/>
                    <a:pt x="3898" y="1573"/>
                  </a:cubicBezTo>
                  <a:cubicBezTo>
                    <a:pt x="4588" y="1059"/>
                    <a:pt x="4154" y="1"/>
                    <a:pt x="3511" y="1"/>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6" name="Google Shape;326;p16"/>
            <p:cNvSpPr/>
            <p:nvPr/>
          </p:nvSpPr>
          <p:spPr>
            <a:xfrm>
              <a:off x="8835293" y="2022373"/>
              <a:ext cx="140046" cy="144945"/>
            </a:xfrm>
            <a:custGeom>
              <a:avLst/>
              <a:gdLst/>
              <a:ahLst/>
              <a:cxnLst/>
              <a:rect l="l" t="t" r="r" b="b"/>
              <a:pathLst>
                <a:path w="4288" h="4438" extrusionOk="0">
                  <a:moveTo>
                    <a:pt x="3393" y="1"/>
                  </a:moveTo>
                  <a:cubicBezTo>
                    <a:pt x="3179" y="1"/>
                    <a:pt x="2960" y="87"/>
                    <a:pt x="2771" y="229"/>
                  </a:cubicBezTo>
                  <a:cubicBezTo>
                    <a:pt x="1772" y="1050"/>
                    <a:pt x="933" y="2049"/>
                    <a:pt x="344" y="3209"/>
                  </a:cubicBezTo>
                  <a:cubicBezTo>
                    <a:pt x="0" y="3848"/>
                    <a:pt x="563" y="4437"/>
                    <a:pt x="1110" y="4437"/>
                  </a:cubicBezTo>
                  <a:cubicBezTo>
                    <a:pt x="1356" y="4437"/>
                    <a:pt x="1599" y="4318"/>
                    <a:pt x="1754" y="4030"/>
                  </a:cubicBezTo>
                  <a:cubicBezTo>
                    <a:pt x="2289" y="3013"/>
                    <a:pt x="3039" y="2120"/>
                    <a:pt x="3931" y="1389"/>
                  </a:cubicBezTo>
                  <a:cubicBezTo>
                    <a:pt x="4288" y="1121"/>
                    <a:pt x="4216" y="532"/>
                    <a:pt x="3931" y="229"/>
                  </a:cubicBezTo>
                  <a:cubicBezTo>
                    <a:pt x="3771" y="69"/>
                    <a:pt x="3584" y="1"/>
                    <a:pt x="3393" y="1"/>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7" name="Google Shape;327;p16"/>
            <p:cNvSpPr/>
            <p:nvPr/>
          </p:nvSpPr>
          <p:spPr>
            <a:xfrm>
              <a:off x="9042423" y="1890590"/>
              <a:ext cx="139066" cy="143541"/>
            </a:xfrm>
            <a:custGeom>
              <a:avLst/>
              <a:gdLst/>
              <a:ahLst/>
              <a:cxnLst/>
              <a:rect l="l" t="t" r="r" b="b"/>
              <a:pathLst>
                <a:path w="4258" h="4395" extrusionOk="0">
                  <a:moveTo>
                    <a:pt x="3102" y="1"/>
                  </a:moveTo>
                  <a:cubicBezTo>
                    <a:pt x="2848" y="1"/>
                    <a:pt x="2590" y="110"/>
                    <a:pt x="2406" y="374"/>
                  </a:cubicBezTo>
                  <a:lnTo>
                    <a:pt x="426" y="3211"/>
                  </a:lnTo>
                  <a:cubicBezTo>
                    <a:pt x="1" y="3812"/>
                    <a:pt x="575" y="4394"/>
                    <a:pt x="1159" y="4394"/>
                  </a:cubicBezTo>
                  <a:cubicBezTo>
                    <a:pt x="1408" y="4394"/>
                    <a:pt x="1659" y="4288"/>
                    <a:pt x="1835" y="4032"/>
                  </a:cubicBezTo>
                  <a:lnTo>
                    <a:pt x="3834" y="1195"/>
                  </a:lnTo>
                  <a:cubicBezTo>
                    <a:pt x="4257" y="585"/>
                    <a:pt x="3690" y="1"/>
                    <a:pt x="3102" y="1"/>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8" name="Google Shape;328;p16"/>
            <p:cNvSpPr/>
            <p:nvPr/>
          </p:nvSpPr>
          <p:spPr>
            <a:xfrm>
              <a:off x="8923899" y="1507488"/>
              <a:ext cx="123487" cy="134037"/>
            </a:xfrm>
            <a:custGeom>
              <a:avLst/>
              <a:gdLst/>
              <a:ahLst/>
              <a:cxnLst/>
              <a:rect l="l" t="t" r="r" b="b"/>
              <a:pathLst>
                <a:path w="3781" h="4104" extrusionOk="0">
                  <a:moveTo>
                    <a:pt x="2637" y="1"/>
                  </a:moveTo>
                  <a:cubicBezTo>
                    <a:pt x="2388" y="1"/>
                    <a:pt x="2140" y="112"/>
                    <a:pt x="1967" y="382"/>
                  </a:cubicBezTo>
                  <a:lnTo>
                    <a:pt x="397" y="2898"/>
                  </a:lnTo>
                  <a:cubicBezTo>
                    <a:pt x="0" y="3518"/>
                    <a:pt x="560" y="4103"/>
                    <a:pt x="1130" y="4103"/>
                  </a:cubicBezTo>
                  <a:cubicBezTo>
                    <a:pt x="1380" y="4103"/>
                    <a:pt x="1633" y="3990"/>
                    <a:pt x="1807" y="3718"/>
                  </a:cubicBezTo>
                  <a:lnTo>
                    <a:pt x="3395" y="1220"/>
                  </a:lnTo>
                  <a:cubicBezTo>
                    <a:pt x="3781" y="598"/>
                    <a:pt x="3210" y="1"/>
                    <a:pt x="2637" y="1"/>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9" name="Google Shape;329;p16"/>
            <p:cNvSpPr/>
            <p:nvPr/>
          </p:nvSpPr>
          <p:spPr>
            <a:xfrm>
              <a:off x="8742800" y="1582018"/>
              <a:ext cx="122998" cy="129399"/>
            </a:xfrm>
            <a:custGeom>
              <a:avLst/>
              <a:gdLst/>
              <a:ahLst/>
              <a:cxnLst/>
              <a:rect l="l" t="t" r="r" b="b"/>
              <a:pathLst>
                <a:path w="3766" h="3962" extrusionOk="0">
                  <a:moveTo>
                    <a:pt x="2882" y="0"/>
                  </a:moveTo>
                  <a:cubicBezTo>
                    <a:pt x="2672" y="0"/>
                    <a:pt x="2463" y="80"/>
                    <a:pt x="2302" y="241"/>
                  </a:cubicBezTo>
                  <a:lnTo>
                    <a:pt x="304" y="2560"/>
                  </a:lnTo>
                  <a:cubicBezTo>
                    <a:pt x="1" y="2882"/>
                    <a:pt x="1" y="3399"/>
                    <a:pt x="304" y="3720"/>
                  </a:cubicBezTo>
                  <a:cubicBezTo>
                    <a:pt x="464" y="3881"/>
                    <a:pt x="674" y="3961"/>
                    <a:pt x="884" y="3961"/>
                  </a:cubicBezTo>
                  <a:cubicBezTo>
                    <a:pt x="1093" y="3961"/>
                    <a:pt x="1303" y="3881"/>
                    <a:pt x="1464" y="3720"/>
                  </a:cubicBezTo>
                  <a:lnTo>
                    <a:pt x="3462" y="1383"/>
                  </a:lnTo>
                  <a:cubicBezTo>
                    <a:pt x="3765" y="1062"/>
                    <a:pt x="3765" y="562"/>
                    <a:pt x="3462" y="241"/>
                  </a:cubicBezTo>
                  <a:cubicBezTo>
                    <a:pt x="3301" y="80"/>
                    <a:pt x="3092" y="0"/>
                    <a:pt x="2882" y="0"/>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ackground 4">
  <p:cSld name="CUSTOM_1_1_1">
    <p:spTree>
      <p:nvGrpSpPr>
        <p:cNvPr id="1" name="Shape 330"/>
        <p:cNvGrpSpPr/>
        <p:nvPr/>
      </p:nvGrpSpPr>
      <p:grpSpPr>
        <a:xfrm>
          <a:off x="0" y="0"/>
          <a:ext cx="0" cy="0"/>
          <a:chOff x="0" y="0"/>
          <a:chExt cx="0" cy="0"/>
        </a:xfrm>
      </p:grpSpPr>
      <p:sp>
        <p:nvSpPr>
          <p:cNvPr id="331" name="Google Shape;331;p17"/>
          <p:cNvSpPr/>
          <p:nvPr/>
        </p:nvSpPr>
        <p:spPr>
          <a:xfrm rot="3384725">
            <a:off x="-171229" y="-5862"/>
            <a:ext cx="1365172" cy="1743790"/>
          </a:xfrm>
          <a:custGeom>
            <a:avLst/>
            <a:gdLst/>
            <a:ahLst/>
            <a:cxnLst/>
            <a:rect l="l" t="t" r="r" b="b"/>
            <a:pathLst>
              <a:path w="234000" h="207519" extrusionOk="0">
                <a:moveTo>
                  <a:pt x="66638" y="1"/>
                </a:moveTo>
                <a:cubicBezTo>
                  <a:pt x="33816" y="1"/>
                  <a:pt x="1" y="77942"/>
                  <a:pt x="21774" y="125047"/>
                </a:cubicBezTo>
                <a:cubicBezTo>
                  <a:pt x="43821" y="172592"/>
                  <a:pt x="52625" y="198160"/>
                  <a:pt x="137149" y="206965"/>
                </a:cubicBezTo>
                <a:cubicBezTo>
                  <a:pt x="140739" y="207339"/>
                  <a:pt x="144179" y="207519"/>
                  <a:pt x="147477" y="207519"/>
                </a:cubicBezTo>
                <a:cubicBezTo>
                  <a:pt x="221829" y="207519"/>
                  <a:pt x="223659" y="115922"/>
                  <a:pt x="228717" y="88067"/>
                </a:cubicBezTo>
                <a:cubicBezTo>
                  <a:pt x="234000" y="59047"/>
                  <a:pt x="187300" y="5304"/>
                  <a:pt x="67558" y="21"/>
                </a:cubicBezTo>
                <a:cubicBezTo>
                  <a:pt x="67251" y="7"/>
                  <a:pt x="66945" y="1"/>
                  <a:pt x="66638" y="1"/>
                </a:cubicBezTo>
                <a:close/>
              </a:path>
            </a:pathLst>
          </a:custGeom>
          <a:solidFill>
            <a:srgbClr val="9ABFC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332" name="Google Shape;332;p17"/>
          <p:cNvGrpSpPr/>
          <p:nvPr/>
        </p:nvGrpSpPr>
        <p:grpSpPr>
          <a:xfrm rot="6338071">
            <a:off x="8128461" y="536119"/>
            <a:ext cx="485719" cy="659830"/>
            <a:chOff x="8727188" y="1507488"/>
            <a:chExt cx="485720" cy="659830"/>
          </a:xfrm>
        </p:grpSpPr>
        <p:sp>
          <p:nvSpPr>
            <p:cNvPr id="333" name="Google Shape;333;p17"/>
            <p:cNvSpPr/>
            <p:nvPr/>
          </p:nvSpPr>
          <p:spPr>
            <a:xfrm>
              <a:off x="8920437" y="1681925"/>
              <a:ext cx="122606" cy="134918"/>
            </a:xfrm>
            <a:custGeom>
              <a:avLst/>
              <a:gdLst/>
              <a:ahLst/>
              <a:cxnLst/>
              <a:rect l="l" t="t" r="r" b="b"/>
              <a:pathLst>
                <a:path w="3754" h="4131" extrusionOk="0">
                  <a:moveTo>
                    <a:pt x="2977" y="1"/>
                  </a:moveTo>
                  <a:cubicBezTo>
                    <a:pt x="2810" y="1"/>
                    <a:pt x="2641" y="69"/>
                    <a:pt x="2519" y="233"/>
                  </a:cubicBezTo>
                  <a:lnTo>
                    <a:pt x="289" y="3338"/>
                  </a:lnTo>
                  <a:cubicBezTo>
                    <a:pt x="1" y="3739"/>
                    <a:pt x="382" y="4131"/>
                    <a:pt x="776" y="4131"/>
                  </a:cubicBezTo>
                  <a:cubicBezTo>
                    <a:pt x="943" y="4131"/>
                    <a:pt x="1113" y="4061"/>
                    <a:pt x="1235" y="3891"/>
                  </a:cubicBezTo>
                  <a:lnTo>
                    <a:pt x="3465" y="786"/>
                  </a:lnTo>
                  <a:cubicBezTo>
                    <a:pt x="3754" y="385"/>
                    <a:pt x="3371" y="1"/>
                    <a:pt x="2977" y="1"/>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4" name="Google Shape;334;p17"/>
            <p:cNvSpPr/>
            <p:nvPr/>
          </p:nvSpPr>
          <p:spPr>
            <a:xfrm>
              <a:off x="8961262" y="1799436"/>
              <a:ext cx="116302" cy="142463"/>
            </a:xfrm>
            <a:custGeom>
              <a:avLst/>
              <a:gdLst/>
              <a:ahLst/>
              <a:cxnLst/>
              <a:rect l="l" t="t" r="r" b="b"/>
              <a:pathLst>
                <a:path w="3561" h="4362" extrusionOk="0">
                  <a:moveTo>
                    <a:pt x="2824" y="1"/>
                  </a:moveTo>
                  <a:cubicBezTo>
                    <a:pt x="2661" y="1"/>
                    <a:pt x="2499" y="81"/>
                    <a:pt x="2393" y="275"/>
                  </a:cubicBezTo>
                  <a:cubicBezTo>
                    <a:pt x="1840" y="1399"/>
                    <a:pt x="1144" y="2434"/>
                    <a:pt x="342" y="3397"/>
                  </a:cubicBezTo>
                  <a:cubicBezTo>
                    <a:pt x="1" y="3806"/>
                    <a:pt x="368" y="4361"/>
                    <a:pt x="760" y="4361"/>
                  </a:cubicBezTo>
                  <a:cubicBezTo>
                    <a:pt x="881" y="4361"/>
                    <a:pt x="1004" y="4309"/>
                    <a:pt x="1109" y="4182"/>
                  </a:cubicBezTo>
                  <a:cubicBezTo>
                    <a:pt x="1983" y="3148"/>
                    <a:pt x="2732" y="2023"/>
                    <a:pt x="3339" y="828"/>
                  </a:cubicBezTo>
                  <a:cubicBezTo>
                    <a:pt x="3561" y="397"/>
                    <a:pt x="3188" y="1"/>
                    <a:pt x="2824" y="1"/>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5" name="Google Shape;335;p17"/>
            <p:cNvSpPr/>
            <p:nvPr/>
          </p:nvSpPr>
          <p:spPr>
            <a:xfrm>
              <a:off x="8727188" y="1865213"/>
              <a:ext cx="165652" cy="160687"/>
            </a:xfrm>
            <a:custGeom>
              <a:avLst/>
              <a:gdLst/>
              <a:ahLst/>
              <a:cxnLst/>
              <a:rect l="l" t="t" r="r" b="b"/>
              <a:pathLst>
                <a:path w="5072" h="4920" extrusionOk="0">
                  <a:moveTo>
                    <a:pt x="3819" y="0"/>
                  </a:moveTo>
                  <a:cubicBezTo>
                    <a:pt x="3638" y="0"/>
                    <a:pt x="3451" y="61"/>
                    <a:pt x="3280" y="206"/>
                  </a:cubicBezTo>
                  <a:cubicBezTo>
                    <a:pt x="2120" y="1205"/>
                    <a:pt x="1139" y="2383"/>
                    <a:pt x="371" y="3703"/>
                  </a:cubicBezTo>
                  <a:cubicBezTo>
                    <a:pt x="1" y="4333"/>
                    <a:pt x="571" y="4920"/>
                    <a:pt x="1128" y="4920"/>
                  </a:cubicBezTo>
                  <a:cubicBezTo>
                    <a:pt x="1376" y="4920"/>
                    <a:pt x="1622" y="4804"/>
                    <a:pt x="1781" y="4524"/>
                  </a:cubicBezTo>
                  <a:cubicBezTo>
                    <a:pt x="2477" y="3328"/>
                    <a:pt x="3369" y="2258"/>
                    <a:pt x="4440" y="1366"/>
                  </a:cubicBezTo>
                  <a:cubicBezTo>
                    <a:pt x="5071" y="832"/>
                    <a:pt x="4488" y="0"/>
                    <a:pt x="3819" y="0"/>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6" name="Google Shape;336;p17"/>
            <p:cNvSpPr/>
            <p:nvPr/>
          </p:nvSpPr>
          <p:spPr>
            <a:xfrm>
              <a:off x="8805735" y="1690776"/>
              <a:ext cx="104937" cy="110554"/>
            </a:xfrm>
            <a:custGeom>
              <a:avLst/>
              <a:gdLst/>
              <a:ahLst/>
              <a:cxnLst/>
              <a:rect l="l" t="t" r="r" b="b"/>
              <a:pathLst>
                <a:path w="3213" h="3385" extrusionOk="0">
                  <a:moveTo>
                    <a:pt x="2253" y="0"/>
                  </a:moveTo>
                  <a:cubicBezTo>
                    <a:pt x="1976" y="0"/>
                    <a:pt x="1708" y="139"/>
                    <a:pt x="1553" y="390"/>
                  </a:cubicBezTo>
                  <a:lnTo>
                    <a:pt x="250" y="2157"/>
                  </a:lnTo>
                  <a:cubicBezTo>
                    <a:pt x="1" y="2513"/>
                    <a:pt x="197" y="3084"/>
                    <a:pt x="554" y="3281"/>
                  </a:cubicBezTo>
                  <a:cubicBezTo>
                    <a:pt x="682" y="3351"/>
                    <a:pt x="820" y="3385"/>
                    <a:pt x="956" y="3385"/>
                  </a:cubicBezTo>
                  <a:cubicBezTo>
                    <a:pt x="1235" y="3385"/>
                    <a:pt x="1504" y="3242"/>
                    <a:pt x="1660" y="2977"/>
                  </a:cubicBezTo>
                  <a:cubicBezTo>
                    <a:pt x="2088" y="2389"/>
                    <a:pt x="2516" y="1800"/>
                    <a:pt x="2945" y="1211"/>
                  </a:cubicBezTo>
                  <a:cubicBezTo>
                    <a:pt x="3212" y="872"/>
                    <a:pt x="3016" y="301"/>
                    <a:pt x="2659" y="105"/>
                  </a:cubicBezTo>
                  <a:cubicBezTo>
                    <a:pt x="2529" y="34"/>
                    <a:pt x="2390" y="0"/>
                    <a:pt x="2253" y="0"/>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7" name="Google Shape;337;p17"/>
            <p:cNvSpPr/>
            <p:nvPr/>
          </p:nvSpPr>
          <p:spPr>
            <a:xfrm>
              <a:off x="9063064" y="1520454"/>
              <a:ext cx="149844" cy="157519"/>
            </a:xfrm>
            <a:custGeom>
              <a:avLst/>
              <a:gdLst/>
              <a:ahLst/>
              <a:cxnLst/>
              <a:rect l="l" t="t" r="r" b="b"/>
              <a:pathLst>
                <a:path w="4588" h="4823" extrusionOk="0">
                  <a:moveTo>
                    <a:pt x="3511" y="1"/>
                  </a:moveTo>
                  <a:cubicBezTo>
                    <a:pt x="3373" y="1"/>
                    <a:pt x="3225" y="50"/>
                    <a:pt x="3077" y="163"/>
                  </a:cubicBezTo>
                  <a:cubicBezTo>
                    <a:pt x="1864" y="1038"/>
                    <a:pt x="918" y="2215"/>
                    <a:pt x="293" y="3571"/>
                  </a:cubicBezTo>
                  <a:cubicBezTo>
                    <a:pt x="1" y="4230"/>
                    <a:pt x="568" y="4823"/>
                    <a:pt x="1092" y="4823"/>
                  </a:cubicBezTo>
                  <a:cubicBezTo>
                    <a:pt x="1335" y="4823"/>
                    <a:pt x="1568" y="4696"/>
                    <a:pt x="1703" y="4392"/>
                  </a:cubicBezTo>
                  <a:cubicBezTo>
                    <a:pt x="2185" y="3286"/>
                    <a:pt x="2934" y="2322"/>
                    <a:pt x="3898" y="1573"/>
                  </a:cubicBezTo>
                  <a:cubicBezTo>
                    <a:pt x="4588" y="1059"/>
                    <a:pt x="4154" y="1"/>
                    <a:pt x="3511" y="1"/>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8" name="Google Shape;338;p17"/>
            <p:cNvSpPr/>
            <p:nvPr/>
          </p:nvSpPr>
          <p:spPr>
            <a:xfrm>
              <a:off x="8835293" y="2022373"/>
              <a:ext cx="140046" cy="144945"/>
            </a:xfrm>
            <a:custGeom>
              <a:avLst/>
              <a:gdLst/>
              <a:ahLst/>
              <a:cxnLst/>
              <a:rect l="l" t="t" r="r" b="b"/>
              <a:pathLst>
                <a:path w="4288" h="4438" extrusionOk="0">
                  <a:moveTo>
                    <a:pt x="3393" y="1"/>
                  </a:moveTo>
                  <a:cubicBezTo>
                    <a:pt x="3179" y="1"/>
                    <a:pt x="2960" y="87"/>
                    <a:pt x="2771" y="229"/>
                  </a:cubicBezTo>
                  <a:cubicBezTo>
                    <a:pt x="1772" y="1050"/>
                    <a:pt x="933" y="2049"/>
                    <a:pt x="344" y="3209"/>
                  </a:cubicBezTo>
                  <a:cubicBezTo>
                    <a:pt x="0" y="3848"/>
                    <a:pt x="563" y="4437"/>
                    <a:pt x="1110" y="4437"/>
                  </a:cubicBezTo>
                  <a:cubicBezTo>
                    <a:pt x="1356" y="4437"/>
                    <a:pt x="1599" y="4318"/>
                    <a:pt x="1754" y="4030"/>
                  </a:cubicBezTo>
                  <a:cubicBezTo>
                    <a:pt x="2289" y="3013"/>
                    <a:pt x="3039" y="2120"/>
                    <a:pt x="3931" y="1389"/>
                  </a:cubicBezTo>
                  <a:cubicBezTo>
                    <a:pt x="4288" y="1121"/>
                    <a:pt x="4216" y="532"/>
                    <a:pt x="3931" y="229"/>
                  </a:cubicBezTo>
                  <a:cubicBezTo>
                    <a:pt x="3771" y="69"/>
                    <a:pt x="3584" y="1"/>
                    <a:pt x="3393" y="1"/>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9" name="Google Shape;339;p17"/>
            <p:cNvSpPr/>
            <p:nvPr/>
          </p:nvSpPr>
          <p:spPr>
            <a:xfrm>
              <a:off x="9042423" y="1890590"/>
              <a:ext cx="139066" cy="143541"/>
            </a:xfrm>
            <a:custGeom>
              <a:avLst/>
              <a:gdLst/>
              <a:ahLst/>
              <a:cxnLst/>
              <a:rect l="l" t="t" r="r" b="b"/>
              <a:pathLst>
                <a:path w="4258" h="4395" extrusionOk="0">
                  <a:moveTo>
                    <a:pt x="3102" y="1"/>
                  </a:moveTo>
                  <a:cubicBezTo>
                    <a:pt x="2848" y="1"/>
                    <a:pt x="2590" y="110"/>
                    <a:pt x="2406" y="374"/>
                  </a:cubicBezTo>
                  <a:lnTo>
                    <a:pt x="426" y="3211"/>
                  </a:lnTo>
                  <a:cubicBezTo>
                    <a:pt x="1" y="3812"/>
                    <a:pt x="575" y="4394"/>
                    <a:pt x="1159" y="4394"/>
                  </a:cubicBezTo>
                  <a:cubicBezTo>
                    <a:pt x="1408" y="4394"/>
                    <a:pt x="1659" y="4288"/>
                    <a:pt x="1835" y="4032"/>
                  </a:cubicBezTo>
                  <a:lnTo>
                    <a:pt x="3834" y="1195"/>
                  </a:lnTo>
                  <a:cubicBezTo>
                    <a:pt x="4257" y="585"/>
                    <a:pt x="3690" y="1"/>
                    <a:pt x="3102" y="1"/>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0" name="Google Shape;340;p17"/>
            <p:cNvSpPr/>
            <p:nvPr/>
          </p:nvSpPr>
          <p:spPr>
            <a:xfrm>
              <a:off x="8923899" y="1507488"/>
              <a:ext cx="123487" cy="134037"/>
            </a:xfrm>
            <a:custGeom>
              <a:avLst/>
              <a:gdLst/>
              <a:ahLst/>
              <a:cxnLst/>
              <a:rect l="l" t="t" r="r" b="b"/>
              <a:pathLst>
                <a:path w="3781" h="4104" extrusionOk="0">
                  <a:moveTo>
                    <a:pt x="2637" y="1"/>
                  </a:moveTo>
                  <a:cubicBezTo>
                    <a:pt x="2388" y="1"/>
                    <a:pt x="2140" y="112"/>
                    <a:pt x="1967" y="382"/>
                  </a:cubicBezTo>
                  <a:lnTo>
                    <a:pt x="397" y="2898"/>
                  </a:lnTo>
                  <a:cubicBezTo>
                    <a:pt x="0" y="3518"/>
                    <a:pt x="560" y="4103"/>
                    <a:pt x="1130" y="4103"/>
                  </a:cubicBezTo>
                  <a:cubicBezTo>
                    <a:pt x="1380" y="4103"/>
                    <a:pt x="1633" y="3990"/>
                    <a:pt x="1807" y="3718"/>
                  </a:cubicBezTo>
                  <a:lnTo>
                    <a:pt x="3395" y="1220"/>
                  </a:lnTo>
                  <a:cubicBezTo>
                    <a:pt x="3781" y="598"/>
                    <a:pt x="3210" y="1"/>
                    <a:pt x="2637" y="1"/>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1" name="Google Shape;341;p17"/>
            <p:cNvSpPr/>
            <p:nvPr/>
          </p:nvSpPr>
          <p:spPr>
            <a:xfrm>
              <a:off x="8742800" y="1582018"/>
              <a:ext cx="122998" cy="129399"/>
            </a:xfrm>
            <a:custGeom>
              <a:avLst/>
              <a:gdLst/>
              <a:ahLst/>
              <a:cxnLst/>
              <a:rect l="l" t="t" r="r" b="b"/>
              <a:pathLst>
                <a:path w="3766" h="3962" extrusionOk="0">
                  <a:moveTo>
                    <a:pt x="2882" y="0"/>
                  </a:moveTo>
                  <a:cubicBezTo>
                    <a:pt x="2672" y="0"/>
                    <a:pt x="2463" y="80"/>
                    <a:pt x="2302" y="241"/>
                  </a:cubicBezTo>
                  <a:lnTo>
                    <a:pt x="304" y="2560"/>
                  </a:lnTo>
                  <a:cubicBezTo>
                    <a:pt x="1" y="2882"/>
                    <a:pt x="1" y="3399"/>
                    <a:pt x="304" y="3720"/>
                  </a:cubicBezTo>
                  <a:cubicBezTo>
                    <a:pt x="464" y="3881"/>
                    <a:pt x="674" y="3961"/>
                    <a:pt x="884" y="3961"/>
                  </a:cubicBezTo>
                  <a:cubicBezTo>
                    <a:pt x="1093" y="3961"/>
                    <a:pt x="1303" y="3881"/>
                    <a:pt x="1464" y="3720"/>
                  </a:cubicBezTo>
                  <a:lnTo>
                    <a:pt x="3462" y="1383"/>
                  </a:lnTo>
                  <a:cubicBezTo>
                    <a:pt x="3765" y="1062"/>
                    <a:pt x="3765" y="562"/>
                    <a:pt x="3462" y="241"/>
                  </a:cubicBezTo>
                  <a:cubicBezTo>
                    <a:pt x="3301" y="80"/>
                    <a:pt x="3092" y="0"/>
                    <a:pt x="2882" y="0"/>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342" name="Google Shape;342;p17"/>
          <p:cNvSpPr/>
          <p:nvPr/>
        </p:nvSpPr>
        <p:spPr>
          <a:xfrm rot="-8765093" flipH="1">
            <a:off x="535949" y="871928"/>
            <a:ext cx="619637" cy="1244939"/>
          </a:xfrm>
          <a:custGeom>
            <a:avLst/>
            <a:gdLst/>
            <a:ahLst/>
            <a:cxnLst/>
            <a:rect l="l" t="t" r="r" b="b"/>
            <a:pathLst>
              <a:path w="234000" h="207519" extrusionOk="0">
                <a:moveTo>
                  <a:pt x="66638" y="1"/>
                </a:moveTo>
                <a:cubicBezTo>
                  <a:pt x="33816" y="1"/>
                  <a:pt x="1" y="77942"/>
                  <a:pt x="21774" y="125047"/>
                </a:cubicBezTo>
                <a:cubicBezTo>
                  <a:pt x="43821" y="172592"/>
                  <a:pt x="52625" y="198160"/>
                  <a:pt x="137149" y="206965"/>
                </a:cubicBezTo>
                <a:cubicBezTo>
                  <a:pt x="140739" y="207339"/>
                  <a:pt x="144179" y="207519"/>
                  <a:pt x="147477" y="207519"/>
                </a:cubicBezTo>
                <a:cubicBezTo>
                  <a:pt x="221829" y="207519"/>
                  <a:pt x="223659" y="115922"/>
                  <a:pt x="228717" y="88067"/>
                </a:cubicBezTo>
                <a:cubicBezTo>
                  <a:pt x="234000" y="59047"/>
                  <a:pt x="187300" y="5304"/>
                  <a:pt x="67558" y="21"/>
                </a:cubicBezTo>
                <a:cubicBezTo>
                  <a:pt x="67251" y="7"/>
                  <a:pt x="66945" y="1"/>
                  <a:pt x="66638" y="1"/>
                </a:cubicBezTo>
                <a:close/>
              </a:path>
            </a:pathLst>
          </a:custGeom>
          <a:solidFill>
            <a:srgbClr val="FFF6A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343" name="Google Shape;343;p17"/>
          <p:cNvGrpSpPr/>
          <p:nvPr/>
        </p:nvGrpSpPr>
        <p:grpSpPr>
          <a:xfrm rot="-10284822">
            <a:off x="903423" y="460590"/>
            <a:ext cx="664898" cy="682436"/>
            <a:chOff x="4007590" y="88411"/>
            <a:chExt cx="664892" cy="682431"/>
          </a:xfrm>
        </p:grpSpPr>
        <p:sp>
          <p:nvSpPr>
            <p:cNvPr id="344" name="Google Shape;344;p17"/>
            <p:cNvSpPr/>
            <p:nvPr/>
          </p:nvSpPr>
          <p:spPr>
            <a:xfrm>
              <a:off x="4200839" y="262685"/>
              <a:ext cx="122573" cy="134625"/>
            </a:xfrm>
            <a:custGeom>
              <a:avLst/>
              <a:gdLst/>
              <a:ahLst/>
              <a:cxnLst/>
              <a:rect l="l" t="t" r="r" b="b"/>
              <a:pathLst>
                <a:path w="3753" h="4122" extrusionOk="0">
                  <a:moveTo>
                    <a:pt x="2979" y="0"/>
                  </a:moveTo>
                  <a:cubicBezTo>
                    <a:pt x="2811" y="0"/>
                    <a:pt x="2641" y="71"/>
                    <a:pt x="2519" y="241"/>
                  </a:cubicBezTo>
                  <a:lnTo>
                    <a:pt x="288" y="3328"/>
                  </a:lnTo>
                  <a:cubicBezTo>
                    <a:pt x="0" y="3729"/>
                    <a:pt x="381" y="4121"/>
                    <a:pt x="775" y="4121"/>
                  </a:cubicBezTo>
                  <a:cubicBezTo>
                    <a:pt x="942" y="4121"/>
                    <a:pt x="1112" y="4051"/>
                    <a:pt x="1234" y="3881"/>
                  </a:cubicBezTo>
                  <a:lnTo>
                    <a:pt x="3464" y="776"/>
                  </a:lnTo>
                  <a:cubicBezTo>
                    <a:pt x="3752" y="388"/>
                    <a:pt x="3373" y="0"/>
                    <a:pt x="2979"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5" name="Google Shape;345;p17"/>
            <p:cNvSpPr/>
            <p:nvPr/>
          </p:nvSpPr>
          <p:spPr>
            <a:xfrm>
              <a:off x="4549942" y="350703"/>
              <a:ext cx="122540" cy="134723"/>
            </a:xfrm>
            <a:custGeom>
              <a:avLst/>
              <a:gdLst/>
              <a:ahLst/>
              <a:cxnLst/>
              <a:rect l="l" t="t" r="r" b="b"/>
              <a:pathLst>
                <a:path w="3752" h="4125" extrusionOk="0">
                  <a:moveTo>
                    <a:pt x="2976" y="0"/>
                  </a:moveTo>
                  <a:cubicBezTo>
                    <a:pt x="2809" y="0"/>
                    <a:pt x="2640" y="71"/>
                    <a:pt x="2517" y="240"/>
                  </a:cubicBezTo>
                  <a:lnTo>
                    <a:pt x="287" y="3345"/>
                  </a:lnTo>
                  <a:cubicBezTo>
                    <a:pt x="1" y="3743"/>
                    <a:pt x="375" y="4124"/>
                    <a:pt x="766" y="4124"/>
                  </a:cubicBezTo>
                  <a:cubicBezTo>
                    <a:pt x="936" y="4124"/>
                    <a:pt x="1109" y="4053"/>
                    <a:pt x="1233" y="3880"/>
                  </a:cubicBezTo>
                  <a:lnTo>
                    <a:pt x="3463" y="794"/>
                  </a:lnTo>
                  <a:cubicBezTo>
                    <a:pt x="3751" y="392"/>
                    <a:pt x="3371" y="0"/>
                    <a:pt x="2976"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6" name="Google Shape;346;p17"/>
            <p:cNvSpPr/>
            <p:nvPr/>
          </p:nvSpPr>
          <p:spPr>
            <a:xfrm>
              <a:off x="4241696" y="379999"/>
              <a:ext cx="116857" cy="142430"/>
            </a:xfrm>
            <a:custGeom>
              <a:avLst/>
              <a:gdLst/>
              <a:ahLst/>
              <a:cxnLst/>
              <a:rect l="l" t="t" r="r" b="b"/>
              <a:pathLst>
                <a:path w="3578" h="4361" extrusionOk="0">
                  <a:moveTo>
                    <a:pt x="2827" y="1"/>
                  </a:moveTo>
                  <a:cubicBezTo>
                    <a:pt x="2666" y="1"/>
                    <a:pt x="2508" y="80"/>
                    <a:pt x="2410" y="271"/>
                  </a:cubicBezTo>
                  <a:cubicBezTo>
                    <a:pt x="1839" y="1395"/>
                    <a:pt x="1143" y="2430"/>
                    <a:pt x="340" y="3394"/>
                  </a:cubicBezTo>
                  <a:cubicBezTo>
                    <a:pt x="0" y="3815"/>
                    <a:pt x="364" y="4360"/>
                    <a:pt x="762" y="4360"/>
                  </a:cubicBezTo>
                  <a:cubicBezTo>
                    <a:pt x="886" y="4360"/>
                    <a:pt x="1014" y="4307"/>
                    <a:pt x="1125" y="4179"/>
                  </a:cubicBezTo>
                  <a:cubicBezTo>
                    <a:pt x="1981" y="3144"/>
                    <a:pt x="2731" y="2020"/>
                    <a:pt x="3355" y="824"/>
                  </a:cubicBezTo>
                  <a:cubicBezTo>
                    <a:pt x="3578" y="404"/>
                    <a:pt x="3192" y="1"/>
                    <a:pt x="2827"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7" name="Google Shape;347;p17"/>
            <p:cNvSpPr/>
            <p:nvPr/>
          </p:nvSpPr>
          <p:spPr>
            <a:xfrm>
              <a:off x="4007590" y="445875"/>
              <a:ext cx="165684" cy="160753"/>
            </a:xfrm>
            <a:custGeom>
              <a:avLst/>
              <a:gdLst/>
              <a:ahLst/>
              <a:cxnLst/>
              <a:rect l="l" t="t" r="r" b="b"/>
              <a:pathLst>
                <a:path w="5073" h="4922" extrusionOk="0">
                  <a:moveTo>
                    <a:pt x="3814" y="1"/>
                  </a:moveTo>
                  <a:cubicBezTo>
                    <a:pt x="3634" y="1"/>
                    <a:pt x="3449" y="60"/>
                    <a:pt x="3279" y="199"/>
                  </a:cubicBezTo>
                  <a:cubicBezTo>
                    <a:pt x="2119" y="1198"/>
                    <a:pt x="1138" y="2376"/>
                    <a:pt x="371" y="3696"/>
                  </a:cubicBezTo>
                  <a:cubicBezTo>
                    <a:pt x="1" y="4326"/>
                    <a:pt x="570" y="4921"/>
                    <a:pt x="1127" y="4921"/>
                  </a:cubicBezTo>
                  <a:cubicBezTo>
                    <a:pt x="1375" y="4921"/>
                    <a:pt x="1621" y="4803"/>
                    <a:pt x="1780" y="4517"/>
                  </a:cubicBezTo>
                  <a:cubicBezTo>
                    <a:pt x="2476" y="3322"/>
                    <a:pt x="3386" y="2251"/>
                    <a:pt x="4439" y="1359"/>
                  </a:cubicBezTo>
                  <a:cubicBezTo>
                    <a:pt x="5072" y="824"/>
                    <a:pt x="4484" y="1"/>
                    <a:pt x="3814"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8" name="Google Shape;348;p17"/>
            <p:cNvSpPr/>
            <p:nvPr/>
          </p:nvSpPr>
          <p:spPr>
            <a:xfrm>
              <a:off x="4086104" y="271209"/>
              <a:ext cx="105524" cy="110587"/>
            </a:xfrm>
            <a:custGeom>
              <a:avLst/>
              <a:gdLst/>
              <a:ahLst/>
              <a:cxnLst/>
              <a:rect l="l" t="t" r="r" b="b"/>
              <a:pathLst>
                <a:path w="3231" h="3386" extrusionOk="0">
                  <a:moveTo>
                    <a:pt x="2254" y="1"/>
                  </a:moveTo>
                  <a:cubicBezTo>
                    <a:pt x="1976" y="1"/>
                    <a:pt x="1709" y="140"/>
                    <a:pt x="1553" y="391"/>
                  </a:cubicBezTo>
                  <a:lnTo>
                    <a:pt x="251" y="2175"/>
                  </a:lnTo>
                  <a:cubicBezTo>
                    <a:pt x="1" y="2532"/>
                    <a:pt x="197" y="3085"/>
                    <a:pt x="554" y="3281"/>
                  </a:cubicBezTo>
                  <a:cubicBezTo>
                    <a:pt x="684" y="3352"/>
                    <a:pt x="823" y="3386"/>
                    <a:pt x="960" y="3386"/>
                  </a:cubicBezTo>
                  <a:cubicBezTo>
                    <a:pt x="1237" y="3386"/>
                    <a:pt x="1505" y="3247"/>
                    <a:pt x="1660" y="2996"/>
                  </a:cubicBezTo>
                  <a:lnTo>
                    <a:pt x="2963" y="1211"/>
                  </a:lnTo>
                  <a:cubicBezTo>
                    <a:pt x="3230" y="872"/>
                    <a:pt x="3016" y="319"/>
                    <a:pt x="2659" y="105"/>
                  </a:cubicBezTo>
                  <a:cubicBezTo>
                    <a:pt x="2530" y="34"/>
                    <a:pt x="2391" y="1"/>
                    <a:pt x="2254"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9" name="Google Shape;349;p17"/>
            <p:cNvSpPr/>
            <p:nvPr/>
          </p:nvSpPr>
          <p:spPr>
            <a:xfrm>
              <a:off x="4343432" y="100920"/>
              <a:ext cx="149877" cy="157487"/>
            </a:xfrm>
            <a:custGeom>
              <a:avLst/>
              <a:gdLst/>
              <a:ahLst/>
              <a:cxnLst/>
              <a:rect l="l" t="t" r="r" b="b"/>
              <a:pathLst>
                <a:path w="4589" h="4822" extrusionOk="0">
                  <a:moveTo>
                    <a:pt x="3512" y="0"/>
                  </a:moveTo>
                  <a:cubicBezTo>
                    <a:pt x="3373" y="0"/>
                    <a:pt x="3226" y="49"/>
                    <a:pt x="3077" y="163"/>
                  </a:cubicBezTo>
                  <a:cubicBezTo>
                    <a:pt x="1864" y="1037"/>
                    <a:pt x="918" y="2214"/>
                    <a:pt x="294" y="3571"/>
                  </a:cubicBezTo>
                  <a:cubicBezTo>
                    <a:pt x="1" y="4230"/>
                    <a:pt x="568" y="4822"/>
                    <a:pt x="1093" y="4822"/>
                  </a:cubicBezTo>
                  <a:cubicBezTo>
                    <a:pt x="1335" y="4822"/>
                    <a:pt x="1568" y="4696"/>
                    <a:pt x="1703" y="4391"/>
                  </a:cubicBezTo>
                  <a:cubicBezTo>
                    <a:pt x="2185" y="3285"/>
                    <a:pt x="2935" y="2322"/>
                    <a:pt x="3898" y="1572"/>
                  </a:cubicBezTo>
                  <a:cubicBezTo>
                    <a:pt x="4588" y="1058"/>
                    <a:pt x="4154" y="0"/>
                    <a:pt x="3512"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0" name="Google Shape;350;p17"/>
            <p:cNvSpPr/>
            <p:nvPr/>
          </p:nvSpPr>
          <p:spPr>
            <a:xfrm>
              <a:off x="4115662" y="602969"/>
              <a:ext cx="140079" cy="144782"/>
            </a:xfrm>
            <a:custGeom>
              <a:avLst/>
              <a:gdLst/>
              <a:ahLst/>
              <a:cxnLst/>
              <a:rect l="l" t="t" r="r" b="b"/>
              <a:pathLst>
                <a:path w="4289" h="4433" extrusionOk="0">
                  <a:moveTo>
                    <a:pt x="3392" y="1"/>
                  </a:moveTo>
                  <a:cubicBezTo>
                    <a:pt x="3178" y="1"/>
                    <a:pt x="2960" y="92"/>
                    <a:pt x="2771" y="242"/>
                  </a:cubicBezTo>
                  <a:cubicBezTo>
                    <a:pt x="1772" y="1045"/>
                    <a:pt x="934" y="2044"/>
                    <a:pt x="345" y="3204"/>
                  </a:cubicBezTo>
                  <a:cubicBezTo>
                    <a:pt x="0" y="3844"/>
                    <a:pt x="572" y="4433"/>
                    <a:pt x="1118" y="4433"/>
                  </a:cubicBezTo>
                  <a:cubicBezTo>
                    <a:pt x="1364" y="4433"/>
                    <a:pt x="1605" y="4313"/>
                    <a:pt x="1754" y="4025"/>
                  </a:cubicBezTo>
                  <a:cubicBezTo>
                    <a:pt x="2290" y="3008"/>
                    <a:pt x="3039" y="2098"/>
                    <a:pt x="3931" y="1384"/>
                  </a:cubicBezTo>
                  <a:cubicBezTo>
                    <a:pt x="4288" y="1117"/>
                    <a:pt x="4217" y="528"/>
                    <a:pt x="3931" y="242"/>
                  </a:cubicBezTo>
                  <a:cubicBezTo>
                    <a:pt x="3771" y="74"/>
                    <a:pt x="3583" y="1"/>
                    <a:pt x="3392"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1" name="Google Shape;351;p17"/>
            <p:cNvSpPr/>
            <p:nvPr/>
          </p:nvSpPr>
          <p:spPr>
            <a:xfrm>
              <a:off x="4323379" y="471415"/>
              <a:ext cx="138936" cy="143149"/>
            </a:xfrm>
            <a:custGeom>
              <a:avLst/>
              <a:gdLst/>
              <a:ahLst/>
              <a:cxnLst/>
              <a:rect l="l" t="t" r="r" b="b"/>
              <a:pathLst>
                <a:path w="4254" h="4383" extrusionOk="0">
                  <a:moveTo>
                    <a:pt x="3087" y="0"/>
                  </a:moveTo>
                  <a:cubicBezTo>
                    <a:pt x="2835" y="0"/>
                    <a:pt x="2583" y="107"/>
                    <a:pt x="2407" y="363"/>
                  </a:cubicBezTo>
                  <a:lnTo>
                    <a:pt x="426" y="3200"/>
                  </a:lnTo>
                  <a:cubicBezTo>
                    <a:pt x="1" y="3800"/>
                    <a:pt x="566" y="4383"/>
                    <a:pt x="1151" y="4383"/>
                  </a:cubicBezTo>
                  <a:cubicBezTo>
                    <a:pt x="1401" y="4383"/>
                    <a:pt x="1654" y="4277"/>
                    <a:pt x="1836" y="4020"/>
                  </a:cubicBezTo>
                  <a:lnTo>
                    <a:pt x="3816" y="1184"/>
                  </a:lnTo>
                  <a:cubicBezTo>
                    <a:pt x="4254" y="583"/>
                    <a:pt x="3675" y="0"/>
                    <a:pt x="3087"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2" name="Google Shape;352;p17"/>
            <p:cNvSpPr/>
            <p:nvPr/>
          </p:nvSpPr>
          <p:spPr>
            <a:xfrm>
              <a:off x="4409699" y="627595"/>
              <a:ext cx="139034" cy="143247"/>
            </a:xfrm>
            <a:custGeom>
              <a:avLst/>
              <a:gdLst/>
              <a:ahLst/>
              <a:cxnLst/>
              <a:rect l="l" t="t" r="r" b="b"/>
              <a:pathLst>
                <a:path w="4257" h="4386" extrusionOk="0">
                  <a:moveTo>
                    <a:pt x="3107" y="0"/>
                  </a:moveTo>
                  <a:cubicBezTo>
                    <a:pt x="2857" y="0"/>
                    <a:pt x="2604" y="106"/>
                    <a:pt x="2422" y="363"/>
                  </a:cubicBezTo>
                  <a:lnTo>
                    <a:pt x="424" y="3200"/>
                  </a:lnTo>
                  <a:cubicBezTo>
                    <a:pt x="0" y="3810"/>
                    <a:pt x="569" y="4386"/>
                    <a:pt x="1157" y="4386"/>
                  </a:cubicBezTo>
                  <a:cubicBezTo>
                    <a:pt x="1411" y="4386"/>
                    <a:pt x="1668" y="4279"/>
                    <a:pt x="1851" y="4020"/>
                  </a:cubicBezTo>
                  <a:lnTo>
                    <a:pt x="3832" y="1183"/>
                  </a:lnTo>
                  <a:cubicBezTo>
                    <a:pt x="4257" y="583"/>
                    <a:pt x="3692" y="0"/>
                    <a:pt x="3107"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3" name="Google Shape;353;p17"/>
            <p:cNvSpPr/>
            <p:nvPr/>
          </p:nvSpPr>
          <p:spPr>
            <a:xfrm>
              <a:off x="4472570" y="191127"/>
              <a:ext cx="139099" cy="143149"/>
            </a:xfrm>
            <a:custGeom>
              <a:avLst/>
              <a:gdLst/>
              <a:ahLst/>
              <a:cxnLst/>
              <a:rect l="l" t="t" r="r" b="b"/>
              <a:pathLst>
                <a:path w="4259" h="4383" extrusionOk="0">
                  <a:moveTo>
                    <a:pt x="3095" y="0"/>
                  </a:moveTo>
                  <a:cubicBezTo>
                    <a:pt x="2843" y="0"/>
                    <a:pt x="2588" y="106"/>
                    <a:pt x="2406" y="362"/>
                  </a:cubicBezTo>
                  <a:lnTo>
                    <a:pt x="426" y="3199"/>
                  </a:lnTo>
                  <a:cubicBezTo>
                    <a:pt x="1" y="3800"/>
                    <a:pt x="566" y="4382"/>
                    <a:pt x="1151" y="4382"/>
                  </a:cubicBezTo>
                  <a:cubicBezTo>
                    <a:pt x="1401" y="4382"/>
                    <a:pt x="1654" y="4276"/>
                    <a:pt x="1835" y="4020"/>
                  </a:cubicBezTo>
                  <a:lnTo>
                    <a:pt x="3834" y="1183"/>
                  </a:lnTo>
                  <a:cubicBezTo>
                    <a:pt x="4259" y="583"/>
                    <a:pt x="3685" y="0"/>
                    <a:pt x="3095"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4" name="Google Shape;354;p17"/>
            <p:cNvSpPr/>
            <p:nvPr/>
          </p:nvSpPr>
          <p:spPr>
            <a:xfrm>
              <a:off x="4204268" y="88411"/>
              <a:ext cx="123847" cy="134135"/>
            </a:xfrm>
            <a:custGeom>
              <a:avLst/>
              <a:gdLst/>
              <a:ahLst/>
              <a:cxnLst/>
              <a:rect l="l" t="t" r="r" b="b"/>
              <a:pathLst>
                <a:path w="3792" h="4107" extrusionOk="0">
                  <a:moveTo>
                    <a:pt x="2654" y="0"/>
                  </a:moveTo>
                  <a:cubicBezTo>
                    <a:pt x="2404" y="0"/>
                    <a:pt x="2154" y="113"/>
                    <a:pt x="1985" y="385"/>
                  </a:cubicBezTo>
                  <a:lnTo>
                    <a:pt x="397" y="2901"/>
                  </a:lnTo>
                  <a:cubicBezTo>
                    <a:pt x="1" y="3521"/>
                    <a:pt x="569" y="4106"/>
                    <a:pt x="1139" y="4106"/>
                  </a:cubicBezTo>
                  <a:cubicBezTo>
                    <a:pt x="1388" y="4106"/>
                    <a:pt x="1638" y="3994"/>
                    <a:pt x="1807" y="3722"/>
                  </a:cubicBezTo>
                  <a:lnTo>
                    <a:pt x="3395" y="1206"/>
                  </a:lnTo>
                  <a:cubicBezTo>
                    <a:pt x="3792" y="586"/>
                    <a:pt x="3223" y="0"/>
                    <a:pt x="2654"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5" name="Google Shape;355;p17"/>
            <p:cNvSpPr/>
            <p:nvPr/>
          </p:nvSpPr>
          <p:spPr>
            <a:xfrm>
              <a:off x="4023168" y="162451"/>
              <a:ext cx="122998" cy="129399"/>
            </a:xfrm>
            <a:custGeom>
              <a:avLst/>
              <a:gdLst/>
              <a:ahLst/>
              <a:cxnLst/>
              <a:rect l="l" t="t" r="r" b="b"/>
              <a:pathLst>
                <a:path w="3766" h="3962" extrusionOk="0">
                  <a:moveTo>
                    <a:pt x="2882" y="0"/>
                  </a:moveTo>
                  <a:cubicBezTo>
                    <a:pt x="2673" y="0"/>
                    <a:pt x="2463" y="81"/>
                    <a:pt x="2303" y="241"/>
                  </a:cubicBezTo>
                  <a:lnTo>
                    <a:pt x="322" y="2561"/>
                  </a:lnTo>
                  <a:cubicBezTo>
                    <a:pt x="1" y="2900"/>
                    <a:pt x="1" y="3399"/>
                    <a:pt x="322" y="3721"/>
                  </a:cubicBezTo>
                  <a:cubicBezTo>
                    <a:pt x="483" y="3881"/>
                    <a:pt x="688" y="3961"/>
                    <a:pt x="895" y="3961"/>
                  </a:cubicBezTo>
                  <a:cubicBezTo>
                    <a:pt x="1103" y="3961"/>
                    <a:pt x="1312" y="3881"/>
                    <a:pt x="1482" y="3721"/>
                  </a:cubicBezTo>
                  <a:lnTo>
                    <a:pt x="3462" y="1401"/>
                  </a:lnTo>
                  <a:cubicBezTo>
                    <a:pt x="3766" y="1062"/>
                    <a:pt x="3766" y="562"/>
                    <a:pt x="3462" y="241"/>
                  </a:cubicBezTo>
                  <a:cubicBezTo>
                    <a:pt x="3302" y="81"/>
                    <a:pt x="3092" y="0"/>
                    <a:pt x="2882"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356" name="Google Shape;356;p17"/>
          <p:cNvSpPr/>
          <p:nvPr/>
        </p:nvSpPr>
        <p:spPr>
          <a:xfrm rot="-1115338">
            <a:off x="7522116" y="3390972"/>
            <a:ext cx="4779214" cy="1852171"/>
          </a:xfrm>
          <a:custGeom>
            <a:avLst/>
            <a:gdLst/>
            <a:ahLst/>
            <a:cxnLst/>
            <a:rect l="l" t="t" r="r" b="b"/>
            <a:pathLst>
              <a:path w="369334" h="96679" extrusionOk="0">
                <a:moveTo>
                  <a:pt x="263831" y="0"/>
                </a:moveTo>
                <a:cubicBezTo>
                  <a:pt x="244577" y="0"/>
                  <a:pt x="228205" y="8705"/>
                  <a:pt x="210095" y="8705"/>
                </a:cubicBezTo>
                <a:cubicBezTo>
                  <a:pt x="203509" y="8705"/>
                  <a:pt x="196694" y="7554"/>
                  <a:pt x="189426" y="4415"/>
                </a:cubicBezTo>
                <a:cubicBezTo>
                  <a:pt x="184718" y="2378"/>
                  <a:pt x="179930" y="1495"/>
                  <a:pt x="175058" y="1495"/>
                </a:cubicBezTo>
                <a:cubicBezTo>
                  <a:pt x="143264" y="1495"/>
                  <a:pt x="107921" y="39109"/>
                  <a:pt x="67883" y="39109"/>
                </a:cubicBezTo>
                <a:cubicBezTo>
                  <a:pt x="62780" y="39109"/>
                  <a:pt x="57600" y="38498"/>
                  <a:pt x="52341" y="37120"/>
                </a:cubicBezTo>
                <a:cubicBezTo>
                  <a:pt x="47790" y="35927"/>
                  <a:pt x="43651" y="35382"/>
                  <a:pt x="39889" y="35382"/>
                </a:cubicBezTo>
                <a:cubicBezTo>
                  <a:pt x="1" y="35382"/>
                  <a:pt x="2400" y="96679"/>
                  <a:pt x="2400" y="96679"/>
                </a:cubicBezTo>
                <a:lnTo>
                  <a:pt x="367639" y="95572"/>
                </a:lnTo>
                <a:lnTo>
                  <a:pt x="369334" y="74233"/>
                </a:lnTo>
                <a:cubicBezTo>
                  <a:pt x="369334" y="74233"/>
                  <a:pt x="351152" y="46826"/>
                  <a:pt x="303031" y="13461"/>
                </a:cubicBezTo>
                <a:cubicBezTo>
                  <a:pt x="288221" y="3196"/>
                  <a:pt x="275497" y="0"/>
                  <a:pt x="263831" y="0"/>
                </a:cubicBezTo>
                <a:close/>
              </a:path>
            </a:pathLst>
          </a:custGeom>
          <a:solidFill>
            <a:srgbClr val="FCE8E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7" name="Google Shape;357;p17"/>
          <p:cNvSpPr/>
          <p:nvPr/>
        </p:nvSpPr>
        <p:spPr>
          <a:xfrm rot="6111352">
            <a:off x="787933" y="4106111"/>
            <a:ext cx="2263685" cy="2892219"/>
          </a:xfrm>
          <a:custGeom>
            <a:avLst/>
            <a:gdLst/>
            <a:ahLst/>
            <a:cxnLst/>
            <a:rect l="l" t="t" r="r" b="b"/>
            <a:pathLst>
              <a:path w="234000" h="207519" extrusionOk="0">
                <a:moveTo>
                  <a:pt x="66638" y="1"/>
                </a:moveTo>
                <a:cubicBezTo>
                  <a:pt x="33816" y="1"/>
                  <a:pt x="1" y="77942"/>
                  <a:pt x="21774" y="125047"/>
                </a:cubicBezTo>
                <a:cubicBezTo>
                  <a:pt x="43821" y="172592"/>
                  <a:pt x="52625" y="198160"/>
                  <a:pt x="137149" y="206965"/>
                </a:cubicBezTo>
                <a:cubicBezTo>
                  <a:pt x="140739" y="207339"/>
                  <a:pt x="144179" y="207519"/>
                  <a:pt x="147477" y="207519"/>
                </a:cubicBezTo>
                <a:cubicBezTo>
                  <a:pt x="221829" y="207519"/>
                  <a:pt x="223659" y="115922"/>
                  <a:pt x="228717" y="88067"/>
                </a:cubicBezTo>
                <a:cubicBezTo>
                  <a:pt x="234000" y="59047"/>
                  <a:pt x="187300" y="5304"/>
                  <a:pt x="67558" y="21"/>
                </a:cubicBezTo>
                <a:cubicBezTo>
                  <a:pt x="67251" y="7"/>
                  <a:pt x="66945" y="1"/>
                  <a:pt x="66638"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8" name="Google Shape;358;p17"/>
          <p:cNvSpPr/>
          <p:nvPr/>
        </p:nvSpPr>
        <p:spPr>
          <a:xfrm rot="1307719" flipH="1">
            <a:off x="-2379471" y="4272343"/>
            <a:ext cx="6450802" cy="1960540"/>
          </a:xfrm>
          <a:custGeom>
            <a:avLst/>
            <a:gdLst/>
            <a:ahLst/>
            <a:cxnLst/>
            <a:rect l="l" t="t" r="r" b="b"/>
            <a:pathLst>
              <a:path w="369334" h="96679" extrusionOk="0">
                <a:moveTo>
                  <a:pt x="263831" y="0"/>
                </a:moveTo>
                <a:cubicBezTo>
                  <a:pt x="244577" y="0"/>
                  <a:pt x="228205" y="8705"/>
                  <a:pt x="210095" y="8705"/>
                </a:cubicBezTo>
                <a:cubicBezTo>
                  <a:pt x="203509" y="8705"/>
                  <a:pt x="196694" y="7554"/>
                  <a:pt x="189426" y="4415"/>
                </a:cubicBezTo>
                <a:cubicBezTo>
                  <a:pt x="184718" y="2378"/>
                  <a:pt x="179930" y="1495"/>
                  <a:pt x="175058" y="1495"/>
                </a:cubicBezTo>
                <a:cubicBezTo>
                  <a:pt x="143264" y="1495"/>
                  <a:pt x="107921" y="39109"/>
                  <a:pt x="67883" y="39109"/>
                </a:cubicBezTo>
                <a:cubicBezTo>
                  <a:pt x="62780" y="39109"/>
                  <a:pt x="57600" y="38498"/>
                  <a:pt x="52341" y="37120"/>
                </a:cubicBezTo>
                <a:cubicBezTo>
                  <a:pt x="47790" y="35927"/>
                  <a:pt x="43651" y="35382"/>
                  <a:pt x="39889" y="35382"/>
                </a:cubicBezTo>
                <a:cubicBezTo>
                  <a:pt x="1" y="35382"/>
                  <a:pt x="2400" y="96679"/>
                  <a:pt x="2400" y="96679"/>
                </a:cubicBezTo>
                <a:lnTo>
                  <a:pt x="367639" y="95572"/>
                </a:lnTo>
                <a:lnTo>
                  <a:pt x="369334" y="74233"/>
                </a:lnTo>
                <a:cubicBezTo>
                  <a:pt x="369334" y="74233"/>
                  <a:pt x="351152" y="46826"/>
                  <a:pt x="303031" y="13461"/>
                </a:cubicBezTo>
                <a:cubicBezTo>
                  <a:pt x="288221" y="3196"/>
                  <a:pt x="275497" y="0"/>
                  <a:pt x="263831" y="0"/>
                </a:cubicBezTo>
                <a:close/>
              </a:path>
            </a:pathLst>
          </a:custGeom>
          <a:solidFill>
            <a:srgbClr val="FFF6A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359" name="Google Shape;359;p17"/>
          <p:cNvGrpSpPr/>
          <p:nvPr/>
        </p:nvGrpSpPr>
        <p:grpSpPr>
          <a:xfrm rot="-1392027" flipH="1">
            <a:off x="1146138" y="4270945"/>
            <a:ext cx="469354" cy="333866"/>
            <a:chOff x="8325307" y="4510216"/>
            <a:chExt cx="581087" cy="413345"/>
          </a:xfrm>
        </p:grpSpPr>
        <p:sp>
          <p:nvSpPr>
            <p:cNvPr id="360" name="Google Shape;360;p17"/>
            <p:cNvSpPr/>
            <p:nvPr/>
          </p:nvSpPr>
          <p:spPr>
            <a:xfrm>
              <a:off x="8602166" y="4638145"/>
              <a:ext cx="133416" cy="108497"/>
            </a:xfrm>
            <a:custGeom>
              <a:avLst/>
              <a:gdLst/>
              <a:ahLst/>
              <a:cxnLst/>
              <a:rect l="l" t="t" r="r" b="b"/>
              <a:pathLst>
                <a:path w="4085" h="3322" extrusionOk="0">
                  <a:moveTo>
                    <a:pt x="2876" y="1"/>
                  </a:moveTo>
                  <a:cubicBezTo>
                    <a:pt x="2694" y="1"/>
                    <a:pt x="2508" y="70"/>
                    <a:pt x="2344" y="234"/>
                  </a:cubicBezTo>
                  <a:lnTo>
                    <a:pt x="595" y="1929"/>
                  </a:lnTo>
                  <a:cubicBezTo>
                    <a:pt x="0" y="2496"/>
                    <a:pt x="565" y="3321"/>
                    <a:pt x="1206" y="3321"/>
                  </a:cubicBezTo>
                  <a:cubicBezTo>
                    <a:pt x="1391" y="3321"/>
                    <a:pt x="1583" y="3252"/>
                    <a:pt x="1755" y="3088"/>
                  </a:cubicBezTo>
                  <a:lnTo>
                    <a:pt x="3504" y="1393"/>
                  </a:lnTo>
                  <a:cubicBezTo>
                    <a:pt x="4085" y="826"/>
                    <a:pt x="3507" y="1"/>
                    <a:pt x="2876" y="1"/>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1" name="Google Shape;361;p17"/>
            <p:cNvSpPr/>
            <p:nvPr/>
          </p:nvSpPr>
          <p:spPr>
            <a:xfrm>
              <a:off x="8433118" y="4769863"/>
              <a:ext cx="184039" cy="153698"/>
            </a:xfrm>
            <a:custGeom>
              <a:avLst/>
              <a:gdLst/>
              <a:ahLst/>
              <a:cxnLst/>
              <a:rect l="l" t="t" r="r" b="b"/>
              <a:pathLst>
                <a:path w="5635" h="4706" extrusionOk="0">
                  <a:moveTo>
                    <a:pt x="4429" y="0"/>
                  </a:moveTo>
                  <a:cubicBezTo>
                    <a:pt x="4244" y="0"/>
                    <a:pt x="4052" y="69"/>
                    <a:pt x="3880" y="233"/>
                  </a:cubicBezTo>
                  <a:lnTo>
                    <a:pt x="597" y="3320"/>
                  </a:lnTo>
                  <a:cubicBezTo>
                    <a:pt x="0" y="3889"/>
                    <a:pt x="569" y="4705"/>
                    <a:pt x="1212" y="4705"/>
                  </a:cubicBezTo>
                  <a:cubicBezTo>
                    <a:pt x="1396" y="4705"/>
                    <a:pt x="1586" y="4638"/>
                    <a:pt x="1757" y="4480"/>
                  </a:cubicBezTo>
                  <a:lnTo>
                    <a:pt x="5040" y="1393"/>
                  </a:lnTo>
                  <a:cubicBezTo>
                    <a:pt x="5635" y="825"/>
                    <a:pt x="5070" y="0"/>
                    <a:pt x="4429" y="0"/>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2" name="Google Shape;362;p17"/>
            <p:cNvSpPr/>
            <p:nvPr/>
          </p:nvSpPr>
          <p:spPr>
            <a:xfrm>
              <a:off x="8597103" y="4768850"/>
              <a:ext cx="144553" cy="119242"/>
            </a:xfrm>
            <a:custGeom>
              <a:avLst/>
              <a:gdLst/>
              <a:ahLst/>
              <a:cxnLst/>
              <a:rect l="l" t="t" r="r" b="b"/>
              <a:pathLst>
                <a:path w="4426" h="3651" extrusionOk="0">
                  <a:moveTo>
                    <a:pt x="3531" y="0"/>
                  </a:moveTo>
                  <a:cubicBezTo>
                    <a:pt x="3317" y="0"/>
                    <a:pt x="3098" y="87"/>
                    <a:pt x="2909" y="228"/>
                  </a:cubicBezTo>
                  <a:lnTo>
                    <a:pt x="358" y="2262"/>
                  </a:lnTo>
                  <a:cubicBezTo>
                    <a:pt x="1" y="2530"/>
                    <a:pt x="72" y="3137"/>
                    <a:pt x="358" y="3422"/>
                  </a:cubicBezTo>
                  <a:cubicBezTo>
                    <a:pt x="517" y="3582"/>
                    <a:pt x="705" y="3650"/>
                    <a:pt x="895" y="3650"/>
                  </a:cubicBezTo>
                  <a:cubicBezTo>
                    <a:pt x="1110" y="3650"/>
                    <a:pt x="1329" y="3564"/>
                    <a:pt x="1517" y="3422"/>
                  </a:cubicBezTo>
                  <a:lnTo>
                    <a:pt x="4069" y="1388"/>
                  </a:lnTo>
                  <a:cubicBezTo>
                    <a:pt x="4426" y="1121"/>
                    <a:pt x="4354" y="532"/>
                    <a:pt x="4069" y="228"/>
                  </a:cubicBezTo>
                  <a:cubicBezTo>
                    <a:pt x="3909" y="69"/>
                    <a:pt x="3722" y="0"/>
                    <a:pt x="3531" y="0"/>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3" name="Google Shape;363;p17"/>
            <p:cNvSpPr/>
            <p:nvPr/>
          </p:nvSpPr>
          <p:spPr>
            <a:xfrm>
              <a:off x="8472408" y="4569004"/>
              <a:ext cx="135800" cy="110456"/>
            </a:xfrm>
            <a:custGeom>
              <a:avLst/>
              <a:gdLst/>
              <a:ahLst/>
              <a:cxnLst/>
              <a:rect l="l" t="t" r="r" b="b"/>
              <a:pathLst>
                <a:path w="4158" h="3382" extrusionOk="0">
                  <a:moveTo>
                    <a:pt x="3204" y="0"/>
                  </a:moveTo>
                  <a:cubicBezTo>
                    <a:pt x="3072" y="0"/>
                    <a:pt x="2943" y="37"/>
                    <a:pt x="2837" y="120"/>
                  </a:cubicBezTo>
                  <a:lnTo>
                    <a:pt x="518" y="1851"/>
                  </a:lnTo>
                  <a:cubicBezTo>
                    <a:pt x="125" y="2101"/>
                    <a:pt x="1" y="2583"/>
                    <a:pt x="215" y="2975"/>
                  </a:cubicBezTo>
                  <a:cubicBezTo>
                    <a:pt x="349" y="3208"/>
                    <a:pt x="660" y="3381"/>
                    <a:pt x="957" y="3381"/>
                  </a:cubicBezTo>
                  <a:cubicBezTo>
                    <a:pt x="1093" y="3381"/>
                    <a:pt x="1227" y="3345"/>
                    <a:pt x="1339" y="3261"/>
                  </a:cubicBezTo>
                  <a:lnTo>
                    <a:pt x="3658" y="1530"/>
                  </a:lnTo>
                  <a:cubicBezTo>
                    <a:pt x="4033" y="1280"/>
                    <a:pt x="4158" y="798"/>
                    <a:pt x="3944" y="424"/>
                  </a:cubicBezTo>
                  <a:cubicBezTo>
                    <a:pt x="3809" y="178"/>
                    <a:pt x="3496" y="0"/>
                    <a:pt x="3204" y="0"/>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4" name="Google Shape;364;p17"/>
            <p:cNvSpPr/>
            <p:nvPr/>
          </p:nvSpPr>
          <p:spPr>
            <a:xfrm>
              <a:off x="8715920" y="4510216"/>
              <a:ext cx="144847" cy="131489"/>
            </a:xfrm>
            <a:custGeom>
              <a:avLst/>
              <a:gdLst/>
              <a:ahLst/>
              <a:cxnLst/>
              <a:rect l="l" t="t" r="r" b="b"/>
              <a:pathLst>
                <a:path w="4435" h="4026" extrusionOk="0">
                  <a:moveTo>
                    <a:pt x="3316" y="0"/>
                  </a:moveTo>
                  <a:cubicBezTo>
                    <a:pt x="3072" y="0"/>
                    <a:pt x="2833" y="118"/>
                    <a:pt x="2679" y="404"/>
                  </a:cubicBezTo>
                  <a:cubicBezTo>
                    <a:pt x="2233" y="1260"/>
                    <a:pt x="1555" y="1974"/>
                    <a:pt x="752" y="2473"/>
                  </a:cubicBezTo>
                  <a:cubicBezTo>
                    <a:pt x="1" y="2939"/>
                    <a:pt x="452" y="4026"/>
                    <a:pt x="1157" y="4026"/>
                  </a:cubicBezTo>
                  <a:cubicBezTo>
                    <a:pt x="1289" y="4026"/>
                    <a:pt x="1430" y="3988"/>
                    <a:pt x="1573" y="3901"/>
                  </a:cubicBezTo>
                  <a:cubicBezTo>
                    <a:pt x="2626" y="3241"/>
                    <a:pt x="3500" y="2331"/>
                    <a:pt x="4089" y="1242"/>
                  </a:cubicBezTo>
                  <a:cubicBezTo>
                    <a:pt x="4435" y="600"/>
                    <a:pt x="3865" y="0"/>
                    <a:pt x="3316" y="0"/>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5" name="Google Shape;365;p17"/>
            <p:cNvSpPr/>
            <p:nvPr/>
          </p:nvSpPr>
          <p:spPr>
            <a:xfrm>
              <a:off x="8772847" y="4659994"/>
              <a:ext cx="133547" cy="112024"/>
            </a:xfrm>
            <a:custGeom>
              <a:avLst/>
              <a:gdLst/>
              <a:ahLst/>
              <a:cxnLst/>
              <a:rect l="l" t="t" r="r" b="b"/>
              <a:pathLst>
                <a:path w="4089" h="3430" extrusionOk="0">
                  <a:moveTo>
                    <a:pt x="2910" y="0"/>
                  </a:moveTo>
                  <a:cubicBezTo>
                    <a:pt x="2725" y="0"/>
                    <a:pt x="2534" y="72"/>
                    <a:pt x="2364" y="243"/>
                  </a:cubicBezTo>
                  <a:lnTo>
                    <a:pt x="579" y="2027"/>
                  </a:lnTo>
                  <a:cubicBezTo>
                    <a:pt x="1" y="2606"/>
                    <a:pt x="550" y="3429"/>
                    <a:pt x="1183" y="3429"/>
                  </a:cubicBezTo>
                  <a:cubicBezTo>
                    <a:pt x="1370" y="3429"/>
                    <a:pt x="1564" y="3357"/>
                    <a:pt x="1739" y="3187"/>
                  </a:cubicBezTo>
                  <a:lnTo>
                    <a:pt x="3523" y="1402"/>
                  </a:lnTo>
                  <a:cubicBezTo>
                    <a:pt x="4088" y="824"/>
                    <a:pt x="3536" y="0"/>
                    <a:pt x="2910" y="0"/>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6" name="Google Shape;366;p17"/>
            <p:cNvSpPr/>
            <p:nvPr/>
          </p:nvSpPr>
          <p:spPr>
            <a:xfrm>
              <a:off x="8325307" y="4735798"/>
              <a:ext cx="132992" cy="112546"/>
            </a:xfrm>
            <a:custGeom>
              <a:avLst/>
              <a:gdLst/>
              <a:ahLst/>
              <a:cxnLst/>
              <a:rect l="l" t="t" r="r" b="b"/>
              <a:pathLst>
                <a:path w="4072" h="3446" extrusionOk="0">
                  <a:moveTo>
                    <a:pt x="2880" y="1"/>
                  </a:moveTo>
                  <a:cubicBezTo>
                    <a:pt x="2698" y="1"/>
                    <a:pt x="2511" y="72"/>
                    <a:pt x="2346" y="241"/>
                  </a:cubicBezTo>
                  <a:lnTo>
                    <a:pt x="579" y="2043"/>
                  </a:lnTo>
                  <a:cubicBezTo>
                    <a:pt x="0" y="2622"/>
                    <a:pt x="560" y="3445"/>
                    <a:pt x="1190" y="3445"/>
                  </a:cubicBezTo>
                  <a:cubicBezTo>
                    <a:pt x="1376" y="3445"/>
                    <a:pt x="1568" y="3374"/>
                    <a:pt x="1739" y="3203"/>
                  </a:cubicBezTo>
                  <a:lnTo>
                    <a:pt x="3505" y="1401"/>
                  </a:lnTo>
                  <a:cubicBezTo>
                    <a:pt x="4072" y="835"/>
                    <a:pt x="3505" y="1"/>
                    <a:pt x="2880" y="1"/>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one column">
  <p:cSld name="BLANK_1_1">
    <p:bg>
      <p:bgPr>
        <a:solidFill>
          <a:srgbClr val="CAEAEF"/>
        </a:solidFill>
        <a:effectLst/>
      </p:bgPr>
    </p:bg>
    <p:spTree>
      <p:nvGrpSpPr>
        <p:cNvPr id="1" name="Shape 74"/>
        <p:cNvGrpSpPr/>
        <p:nvPr/>
      </p:nvGrpSpPr>
      <p:grpSpPr>
        <a:xfrm>
          <a:off x="0" y="0"/>
          <a:ext cx="0" cy="0"/>
          <a:chOff x="0" y="0"/>
          <a:chExt cx="0" cy="0"/>
        </a:xfrm>
      </p:grpSpPr>
      <p:sp>
        <p:nvSpPr>
          <p:cNvPr id="75" name="Google Shape;75;p8"/>
          <p:cNvSpPr/>
          <p:nvPr/>
        </p:nvSpPr>
        <p:spPr>
          <a:xfrm rot="2384148">
            <a:off x="-100257" y="2089436"/>
            <a:ext cx="861144" cy="2041714"/>
          </a:xfrm>
          <a:custGeom>
            <a:avLst/>
            <a:gdLst/>
            <a:ahLst/>
            <a:cxnLst/>
            <a:rect l="l" t="t" r="r" b="b"/>
            <a:pathLst>
              <a:path w="234000" h="207519" extrusionOk="0">
                <a:moveTo>
                  <a:pt x="66638" y="1"/>
                </a:moveTo>
                <a:cubicBezTo>
                  <a:pt x="33816" y="1"/>
                  <a:pt x="1" y="77942"/>
                  <a:pt x="21774" y="125047"/>
                </a:cubicBezTo>
                <a:cubicBezTo>
                  <a:pt x="43821" y="172592"/>
                  <a:pt x="52625" y="198160"/>
                  <a:pt x="137149" y="206965"/>
                </a:cubicBezTo>
                <a:cubicBezTo>
                  <a:pt x="140739" y="207339"/>
                  <a:pt x="144179" y="207519"/>
                  <a:pt x="147477" y="207519"/>
                </a:cubicBezTo>
                <a:cubicBezTo>
                  <a:pt x="221829" y="207519"/>
                  <a:pt x="223659" y="115922"/>
                  <a:pt x="228717" y="88067"/>
                </a:cubicBezTo>
                <a:cubicBezTo>
                  <a:pt x="234000" y="59047"/>
                  <a:pt x="187300" y="5304"/>
                  <a:pt x="67558" y="21"/>
                </a:cubicBezTo>
                <a:cubicBezTo>
                  <a:pt x="67251" y="7"/>
                  <a:pt x="66945" y="1"/>
                  <a:pt x="66638" y="1"/>
                </a:cubicBezTo>
                <a:close/>
              </a:path>
            </a:pathLst>
          </a:custGeom>
          <a:solidFill>
            <a:srgbClr val="9ABFC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6" name="Google Shape;76;p8"/>
          <p:cNvSpPr/>
          <p:nvPr/>
        </p:nvSpPr>
        <p:spPr>
          <a:xfrm rot="2120696">
            <a:off x="7833534" y="3435872"/>
            <a:ext cx="2264167" cy="2569179"/>
          </a:xfrm>
          <a:custGeom>
            <a:avLst/>
            <a:gdLst/>
            <a:ahLst/>
            <a:cxnLst/>
            <a:rect l="l" t="t" r="r" b="b"/>
            <a:pathLst>
              <a:path w="234000" h="207519" extrusionOk="0">
                <a:moveTo>
                  <a:pt x="66638" y="1"/>
                </a:moveTo>
                <a:cubicBezTo>
                  <a:pt x="33816" y="1"/>
                  <a:pt x="1" y="77942"/>
                  <a:pt x="21774" y="125047"/>
                </a:cubicBezTo>
                <a:cubicBezTo>
                  <a:pt x="43821" y="172592"/>
                  <a:pt x="52625" y="198160"/>
                  <a:pt x="137149" y="206965"/>
                </a:cubicBezTo>
                <a:cubicBezTo>
                  <a:pt x="140739" y="207339"/>
                  <a:pt x="144179" y="207519"/>
                  <a:pt x="147477" y="207519"/>
                </a:cubicBezTo>
                <a:cubicBezTo>
                  <a:pt x="221829" y="207519"/>
                  <a:pt x="223659" y="115922"/>
                  <a:pt x="228717" y="88067"/>
                </a:cubicBezTo>
                <a:cubicBezTo>
                  <a:pt x="234000" y="59047"/>
                  <a:pt x="187300" y="5304"/>
                  <a:pt x="67558" y="21"/>
                </a:cubicBezTo>
                <a:cubicBezTo>
                  <a:pt x="67251" y="7"/>
                  <a:pt x="66945" y="1"/>
                  <a:pt x="66638"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7" name="Google Shape;77;p8"/>
          <p:cNvSpPr/>
          <p:nvPr/>
        </p:nvSpPr>
        <p:spPr>
          <a:xfrm rot="-3283789">
            <a:off x="-5213172" y="-150573"/>
            <a:ext cx="10376847" cy="2929654"/>
          </a:xfrm>
          <a:custGeom>
            <a:avLst/>
            <a:gdLst/>
            <a:ahLst/>
            <a:cxnLst/>
            <a:rect l="l" t="t" r="r" b="b"/>
            <a:pathLst>
              <a:path w="370444" h="104586" extrusionOk="0">
                <a:moveTo>
                  <a:pt x="366096" y="0"/>
                </a:moveTo>
                <a:lnTo>
                  <a:pt x="1053" y="12169"/>
                </a:lnTo>
                <a:lnTo>
                  <a:pt x="1053" y="12169"/>
                </a:lnTo>
                <a:lnTo>
                  <a:pt x="1" y="33544"/>
                </a:lnTo>
                <a:cubicBezTo>
                  <a:pt x="1" y="33544"/>
                  <a:pt x="19003" y="60397"/>
                  <a:pt x="68124" y="92282"/>
                </a:cubicBezTo>
                <a:cubicBezTo>
                  <a:pt x="82423" y="101569"/>
                  <a:pt x="94666" y="104586"/>
                  <a:pt x="105821" y="104586"/>
                </a:cubicBezTo>
                <a:cubicBezTo>
                  <a:pt x="126508" y="104586"/>
                  <a:pt x="143454" y="94212"/>
                  <a:pt x="162839" y="94212"/>
                </a:cubicBezTo>
                <a:cubicBezTo>
                  <a:pt x="168910" y="94212"/>
                  <a:pt x="175221" y="95230"/>
                  <a:pt x="181960" y="97903"/>
                </a:cubicBezTo>
                <a:cubicBezTo>
                  <a:pt x="186333" y="99637"/>
                  <a:pt x="190744" y="100400"/>
                  <a:pt x="195201" y="100400"/>
                </a:cubicBezTo>
                <a:cubicBezTo>
                  <a:pt x="227829" y="100400"/>
                  <a:pt x="262957" y="59510"/>
                  <a:pt x="304300" y="59510"/>
                </a:cubicBezTo>
                <a:cubicBezTo>
                  <a:pt x="308783" y="59510"/>
                  <a:pt x="313340" y="59991"/>
                  <a:pt x="317975" y="61058"/>
                </a:cubicBezTo>
                <a:cubicBezTo>
                  <a:pt x="322072" y="61998"/>
                  <a:pt x="325823" y="62433"/>
                  <a:pt x="329258" y="62433"/>
                </a:cubicBezTo>
                <a:cubicBezTo>
                  <a:pt x="370444" y="62433"/>
                  <a:pt x="366096" y="0"/>
                  <a:pt x="366096" y="0"/>
                </a:cubicBezTo>
                <a:close/>
              </a:path>
            </a:pathLst>
          </a:custGeom>
          <a:solidFill>
            <a:srgbClr val="FCE8E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8" name="Google Shape;78;p8"/>
          <p:cNvSpPr/>
          <p:nvPr/>
        </p:nvSpPr>
        <p:spPr>
          <a:xfrm>
            <a:off x="1563877" y="3808718"/>
            <a:ext cx="12062448" cy="3157536"/>
          </a:xfrm>
          <a:custGeom>
            <a:avLst/>
            <a:gdLst/>
            <a:ahLst/>
            <a:cxnLst/>
            <a:rect l="l" t="t" r="r" b="b"/>
            <a:pathLst>
              <a:path w="369334" h="96679" extrusionOk="0">
                <a:moveTo>
                  <a:pt x="263831" y="0"/>
                </a:moveTo>
                <a:cubicBezTo>
                  <a:pt x="244577" y="0"/>
                  <a:pt x="228205" y="8705"/>
                  <a:pt x="210095" y="8705"/>
                </a:cubicBezTo>
                <a:cubicBezTo>
                  <a:pt x="203509" y="8705"/>
                  <a:pt x="196694" y="7554"/>
                  <a:pt x="189426" y="4415"/>
                </a:cubicBezTo>
                <a:cubicBezTo>
                  <a:pt x="184718" y="2378"/>
                  <a:pt x="179930" y="1495"/>
                  <a:pt x="175058" y="1495"/>
                </a:cubicBezTo>
                <a:cubicBezTo>
                  <a:pt x="143264" y="1495"/>
                  <a:pt x="107921" y="39109"/>
                  <a:pt x="67883" y="39109"/>
                </a:cubicBezTo>
                <a:cubicBezTo>
                  <a:pt x="62780" y="39109"/>
                  <a:pt x="57600" y="38498"/>
                  <a:pt x="52341" y="37120"/>
                </a:cubicBezTo>
                <a:cubicBezTo>
                  <a:pt x="47790" y="35927"/>
                  <a:pt x="43651" y="35382"/>
                  <a:pt x="39889" y="35382"/>
                </a:cubicBezTo>
                <a:cubicBezTo>
                  <a:pt x="1" y="35382"/>
                  <a:pt x="2400" y="96679"/>
                  <a:pt x="2400" y="96679"/>
                </a:cubicBezTo>
                <a:lnTo>
                  <a:pt x="367639" y="95572"/>
                </a:lnTo>
                <a:lnTo>
                  <a:pt x="369334" y="74233"/>
                </a:lnTo>
                <a:cubicBezTo>
                  <a:pt x="369334" y="74233"/>
                  <a:pt x="351152" y="46826"/>
                  <a:pt x="303031" y="13461"/>
                </a:cubicBezTo>
                <a:cubicBezTo>
                  <a:pt x="288221" y="3196"/>
                  <a:pt x="275497" y="0"/>
                  <a:pt x="263831" y="0"/>
                </a:cubicBezTo>
                <a:close/>
              </a:path>
            </a:pathLst>
          </a:custGeom>
          <a:solidFill>
            <a:srgbClr val="FFF6A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79" name="Google Shape;79;p8"/>
          <p:cNvGrpSpPr/>
          <p:nvPr/>
        </p:nvGrpSpPr>
        <p:grpSpPr>
          <a:xfrm>
            <a:off x="7229702" y="3548152"/>
            <a:ext cx="485818" cy="660091"/>
            <a:chOff x="6885752" y="4461977"/>
            <a:chExt cx="485818" cy="660091"/>
          </a:xfrm>
        </p:grpSpPr>
        <p:sp>
          <p:nvSpPr>
            <p:cNvPr id="80" name="Google Shape;80;p8"/>
            <p:cNvSpPr/>
            <p:nvPr/>
          </p:nvSpPr>
          <p:spPr>
            <a:xfrm>
              <a:off x="7079557" y="4636643"/>
              <a:ext cx="122540" cy="134722"/>
            </a:xfrm>
            <a:custGeom>
              <a:avLst/>
              <a:gdLst/>
              <a:ahLst/>
              <a:cxnLst/>
              <a:rect l="l" t="t" r="r" b="b"/>
              <a:pathLst>
                <a:path w="3752" h="4125" extrusionOk="0">
                  <a:moveTo>
                    <a:pt x="2984" y="0"/>
                  </a:moveTo>
                  <a:cubicBezTo>
                    <a:pt x="2815" y="0"/>
                    <a:pt x="2643" y="72"/>
                    <a:pt x="2519" y="244"/>
                  </a:cubicBezTo>
                  <a:lnTo>
                    <a:pt x="289" y="3331"/>
                  </a:lnTo>
                  <a:cubicBezTo>
                    <a:pt x="1" y="3732"/>
                    <a:pt x="382" y="4124"/>
                    <a:pt x="776" y="4124"/>
                  </a:cubicBezTo>
                  <a:cubicBezTo>
                    <a:pt x="943" y="4124"/>
                    <a:pt x="1113" y="4054"/>
                    <a:pt x="1235" y="3884"/>
                  </a:cubicBezTo>
                  <a:lnTo>
                    <a:pt x="3465" y="797"/>
                  </a:lnTo>
                  <a:cubicBezTo>
                    <a:pt x="3752" y="386"/>
                    <a:pt x="3376" y="0"/>
                    <a:pt x="2984"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1" name="Google Shape;81;p8"/>
            <p:cNvSpPr/>
            <p:nvPr/>
          </p:nvSpPr>
          <p:spPr>
            <a:xfrm>
              <a:off x="7120382" y="4754186"/>
              <a:ext cx="116302" cy="142202"/>
            </a:xfrm>
            <a:custGeom>
              <a:avLst/>
              <a:gdLst/>
              <a:ahLst/>
              <a:cxnLst/>
              <a:rect l="l" t="t" r="r" b="b"/>
              <a:pathLst>
                <a:path w="3561" h="4354" extrusionOk="0">
                  <a:moveTo>
                    <a:pt x="2816" y="1"/>
                  </a:moveTo>
                  <a:cubicBezTo>
                    <a:pt x="2653" y="1"/>
                    <a:pt x="2493" y="79"/>
                    <a:pt x="2393" y="267"/>
                  </a:cubicBezTo>
                  <a:cubicBezTo>
                    <a:pt x="1823" y="1391"/>
                    <a:pt x="1127" y="2426"/>
                    <a:pt x="342" y="3389"/>
                  </a:cubicBezTo>
                  <a:cubicBezTo>
                    <a:pt x="1" y="3799"/>
                    <a:pt x="368" y="4354"/>
                    <a:pt x="760" y="4354"/>
                  </a:cubicBezTo>
                  <a:cubicBezTo>
                    <a:pt x="881" y="4354"/>
                    <a:pt x="1004" y="4301"/>
                    <a:pt x="1109" y="4175"/>
                  </a:cubicBezTo>
                  <a:cubicBezTo>
                    <a:pt x="1983" y="3140"/>
                    <a:pt x="2715" y="2016"/>
                    <a:pt x="3339" y="820"/>
                  </a:cubicBezTo>
                  <a:cubicBezTo>
                    <a:pt x="3561" y="389"/>
                    <a:pt x="3179" y="1"/>
                    <a:pt x="2816"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2" name="Google Shape;82;p8"/>
            <p:cNvSpPr/>
            <p:nvPr/>
          </p:nvSpPr>
          <p:spPr>
            <a:xfrm>
              <a:off x="6885752" y="4819702"/>
              <a:ext cx="166076" cy="160687"/>
            </a:xfrm>
            <a:custGeom>
              <a:avLst/>
              <a:gdLst/>
              <a:ahLst/>
              <a:cxnLst/>
              <a:rect l="l" t="t" r="r" b="b"/>
              <a:pathLst>
                <a:path w="5085" h="4920" extrusionOk="0">
                  <a:moveTo>
                    <a:pt x="3829" y="0"/>
                  </a:moveTo>
                  <a:cubicBezTo>
                    <a:pt x="3649" y="0"/>
                    <a:pt x="3464" y="61"/>
                    <a:pt x="3297" y="206"/>
                  </a:cubicBezTo>
                  <a:cubicBezTo>
                    <a:pt x="2119" y="1205"/>
                    <a:pt x="1138" y="2383"/>
                    <a:pt x="371" y="3703"/>
                  </a:cubicBezTo>
                  <a:cubicBezTo>
                    <a:pt x="0" y="4333"/>
                    <a:pt x="570" y="4920"/>
                    <a:pt x="1133" y="4920"/>
                  </a:cubicBezTo>
                  <a:cubicBezTo>
                    <a:pt x="1384" y="4920"/>
                    <a:pt x="1633" y="4804"/>
                    <a:pt x="1798" y="4524"/>
                  </a:cubicBezTo>
                  <a:cubicBezTo>
                    <a:pt x="2494" y="3328"/>
                    <a:pt x="3386" y="2258"/>
                    <a:pt x="4439" y="1366"/>
                  </a:cubicBezTo>
                  <a:cubicBezTo>
                    <a:pt x="5085" y="832"/>
                    <a:pt x="4493" y="0"/>
                    <a:pt x="3829"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3" name="Google Shape;83;p8"/>
            <p:cNvSpPr/>
            <p:nvPr/>
          </p:nvSpPr>
          <p:spPr>
            <a:xfrm>
              <a:off x="6964267" y="4645265"/>
              <a:ext cx="105524" cy="110554"/>
            </a:xfrm>
            <a:custGeom>
              <a:avLst/>
              <a:gdLst/>
              <a:ahLst/>
              <a:cxnLst/>
              <a:rect l="l" t="t" r="r" b="b"/>
              <a:pathLst>
                <a:path w="3231" h="3385" extrusionOk="0">
                  <a:moveTo>
                    <a:pt x="2267" y="0"/>
                  </a:moveTo>
                  <a:cubicBezTo>
                    <a:pt x="1984" y="0"/>
                    <a:pt x="1708" y="139"/>
                    <a:pt x="1553" y="390"/>
                  </a:cubicBezTo>
                  <a:lnTo>
                    <a:pt x="268" y="2157"/>
                  </a:lnTo>
                  <a:cubicBezTo>
                    <a:pt x="1" y="2514"/>
                    <a:pt x="197" y="3085"/>
                    <a:pt x="554" y="3281"/>
                  </a:cubicBezTo>
                  <a:cubicBezTo>
                    <a:pt x="682" y="3351"/>
                    <a:pt x="822" y="3385"/>
                    <a:pt x="960" y="3385"/>
                  </a:cubicBezTo>
                  <a:cubicBezTo>
                    <a:pt x="1245" y="3385"/>
                    <a:pt x="1522" y="3242"/>
                    <a:pt x="1678" y="2978"/>
                  </a:cubicBezTo>
                  <a:lnTo>
                    <a:pt x="2963" y="1211"/>
                  </a:lnTo>
                  <a:cubicBezTo>
                    <a:pt x="3230" y="872"/>
                    <a:pt x="3034" y="319"/>
                    <a:pt x="2677" y="105"/>
                  </a:cubicBezTo>
                  <a:cubicBezTo>
                    <a:pt x="2548" y="34"/>
                    <a:pt x="2406" y="0"/>
                    <a:pt x="2267"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4" name="Google Shape;84;p8"/>
            <p:cNvSpPr/>
            <p:nvPr/>
          </p:nvSpPr>
          <p:spPr>
            <a:xfrm>
              <a:off x="7221595" y="4474943"/>
              <a:ext cx="149975" cy="157519"/>
            </a:xfrm>
            <a:custGeom>
              <a:avLst/>
              <a:gdLst/>
              <a:ahLst/>
              <a:cxnLst/>
              <a:rect l="l" t="t" r="r" b="b"/>
              <a:pathLst>
                <a:path w="4592" h="4823" extrusionOk="0">
                  <a:moveTo>
                    <a:pt x="3518" y="1"/>
                  </a:moveTo>
                  <a:cubicBezTo>
                    <a:pt x="3378" y="1"/>
                    <a:pt x="3229" y="50"/>
                    <a:pt x="3077" y="163"/>
                  </a:cubicBezTo>
                  <a:cubicBezTo>
                    <a:pt x="1882" y="1038"/>
                    <a:pt x="918" y="2215"/>
                    <a:pt x="294" y="3571"/>
                  </a:cubicBezTo>
                  <a:cubicBezTo>
                    <a:pt x="1" y="4230"/>
                    <a:pt x="568" y="4823"/>
                    <a:pt x="1098" y="4823"/>
                  </a:cubicBezTo>
                  <a:cubicBezTo>
                    <a:pt x="1343" y="4823"/>
                    <a:pt x="1580" y="4696"/>
                    <a:pt x="1721" y="4392"/>
                  </a:cubicBezTo>
                  <a:cubicBezTo>
                    <a:pt x="2203" y="3286"/>
                    <a:pt x="2952" y="2322"/>
                    <a:pt x="3916" y="1573"/>
                  </a:cubicBezTo>
                  <a:cubicBezTo>
                    <a:pt x="4591" y="1059"/>
                    <a:pt x="4167" y="1"/>
                    <a:pt x="3518"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5" name="Google Shape;85;p8"/>
            <p:cNvSpPr/>
            <p:nvPr/>
          </p:nvSpPr>
          <p:spPr>
            <a:xfrm>
              <a:off x="6994216" y="4977025"/>
              <a:ext cx="140242" cy="145043"/>
            </a:xfrm>
            <a:custGeom>
              <a:avLst/>
              <a:gdLst/>
              <a:ahLst/>
              <a:cxnLst/>
              <a:rect l="l" t="t" r="r" b="b"/>
              <a:pathLst>
                <a:path w="4294" h="4441" extrusionOk="0">
                  <a:moveTo>
                    <a:pt x="3391" y="0"/>
                  </a:moveTo>
                  <a:cubicBezTo>
                    <a:pt x="3175" y="0"/>
                    <a:pt x="2956" y="91"/>
                    <a:pt x="2777" y="242"/>
                  </a:cubicBezTo>
                  <a:cubicBezTo>
                    <a:pt x="1760" y="1045"/>
                    <a:pt x="939" y="2062"/>
                    <a:pt x="333" y="3204"/>
                  </a:cubicBezTo>
                  <a:cubicBezTo>
                    <a:pt x="1" y="3843"/>
                    <a:pt x="567" y="4440"/>
                    <a:pt x="1114" y="4440"/>
                  </a:cubicBezTo>
                  <a:cubicBezTo>
                    <a:pt x="1362" y="4440"/>
                    <a:pt x="1605" y="4319"/>
                    <a:pt x="1760" y="4025"/>
                  </a:cubicBezTo>
                  <a:cubicBezTo>
                    <a:pt x="2295" y="3008"/>
                    <a:pt x="3027" y="2116"/>
                    <a:pt x="3937" y="1384"/>
                  </a:cubicBezTo>
                  <a:cubicBezTo>
                    <a:pt x="4294" y="1116"/>
                    <a:pt x="4222" y="528"/>
                    <a:pt x="3937" y="242"/>
                  </a:cubicBezTo>
                  <a:cubicBezTo>
                    <a:pt x="3777" y="73"/>
                    <a:pt x="3585" y="0"/>
                    <a:pt x="3391"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6" name="Google Shape;86;p8"/>
            <p:cNvSpPr/>
            <p:nvPr/>
          </p:nvSpPr>
          <p:spPr>
            <a:xfrm>
              <a:off x="7200954" y="4845471"/>
              <a:ext cx="139132" cy="143149"/>
            </a:xfrm>
            <a:custGeom>
              <a:avLst/>
              <a:gdLst/>
              <a:ahLst/>
              <a:cxnLst/>
              <a:rect l="l" t="t" r="r" b="b"/>
              <a:pathLst>
                <a:path w="4260" h="4383" extrusionOk="0">
                  <a:moveTo>
                    <a:pt x="3109" y="0"/>
                  </a:moveTo>
                  <a:cubicBezTo>
                    <a:pt x="2859" y="0"/>
                    <a:pt x="2606" y="106"/>
                    <a:pt x="2424" y="363"/>
                  </a:cubicBezTo>
                  <a:lnTo>
                    <a:pt x="426" y="3199"/>
                  </a:lnTo>
                  <a:cubicBezTo>
                    <a:pt x="1" y="3800"/>
                    <a:pt x="575" y="4383"/>
                    <a:pt x="1165" y="4383"/>
                  </a:cubicBezTo>
                  <a:cubicBezTo>
                    <a:pt x="1417" y="4383"/>
                    <a:pt x="1672" y="4276"/>
                    <a:pt x="1853" y="4020"/>
                  </a:cubicBezTo>
                  <a:lnTo>
                    <a:pt x="3834" y="1183"/>
                  </a:lnTo>
                  <a:cubicBezTo>
                    <a:pt x="4259" y="583"/>
                    <a:pt x="3694" y="0"/>
                    <a:pt x="3109"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7" name="Google Shape;87;p8"/>
            <p:cNvSpPr/>
            <p:nvPr/>
          </p:nvSpPr>
          <p:spPr>
            <a:xfrm>
              <a:off x="7082365" y="4461977"/>
              <a:ext cx="123977" cy="134233"/>
            </a:xfrm>
            <a:custGeom>
              <a:avLst/>
              <a:gdLst/>
              <a:ahLst/>
              <a:cxnLst/>
              <a:rect l="l" t="t" r="r" b="b"/>
              <a:pathLst>
                <a:path w="3796" h="4110" extrusionOk="0">
                  <a:moveTo>
                    <a:pt x="2648" y="1"/>
                  </a:moveTo>
                  <a:cubicBezTo>
                    <a:pt x="2401" y="1"/>
                    <a:pt x="2154" y="113"/>
                    <a:pt x="1987" y="382"/>
                  </a:cubicBezTo>
                  <a:lnTo>
                    <a:pt x="399" y="2898"/>
                  </a:lnTo>
                  <a:cubicBezTo>
                    <a:pt x="0" y="3521"/>
                    <a:pt x="577" y="4109"/>
                    <a:pt x="1149" y="4109"/>
                  </a:cubicBezTo>
                  <a:cubicBezTo>
                    <a:pt x="1396" y="4109"/>
                    <a:pt x="1642" y="4000"/>
                    <a:pt x="1809" y="3736"/>
                  </a:cubicBezTo>
                  <a:lnTo>
                    <a:pt x="3397" y="1221"/>
                  </a:lnTo>
                  <a:cubicBezTo>
                    <a:pt x="3795" y="598"/>
                    <a:pt x="3220" y="1"/>
                    <a:pt x="2648"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8" name="Google Shape;88;p8"/>
            <p:cNvSpPr/>
            <p:nvPr/>
          </p:nvSpPr>
          <p:spPr>
            <a:xfrm>
              <a:off x="6901919" y="4536507"/>
              <a:ext cx="122998" cy="129399"/>
            </a:xfrm>
            <a:custGeom>
              <a:avLst/>
              <a:gdLst/>
              <a:ahLst/>
              <a:cxnLst/>
              <a:rect l="l" t="t" r="r" b="b"/>
              <a:pathLst>
                <a:path w="3766" h="3962" extrusionOk="0">
                  <a:moveTo>
                    <a:pt x="2875" y="0"/>
                  </a:moveTo>
                  <a:cubicBezTo>
                    <a:pt x="2668" y="0"/>
                    <a:pt x="2463" y="80"/>
                    <a:pt x="2302" y="241"/>
                  </a:cubicBezTo>
                  <a:lnTo>
                    <a:pt x="304" y="2561"/>
                  </a:lnTo>
                  <a:cubicBezTo>
                    <a:pt x="1" y="2882"/>
                    <a:pt x="1" y="3399"/>
                    <a:pt x="304" y="3720"/>
                  </a:cubicBezTo>
                  <a:cubicBezTo>
                    <a:pt x="464" y="3881"/>
                    <a:pt x="674" y="3961"/>
                    <a:pt x="884" y="3961"/>
                  </a:cubicBezTo>
                  <a:cubicBezTo>
                    <a:pt x="1093" y="3961"/>
                    <a:pt x="1303" y="3881"/>
                    <a:pt x="1464" y="3720"/>
                  </a:cubicBezTo>
                  <a:lnTo>
                    <a:pt x="3462" y="1401"/>
                  </a:lnTo>
                  <a:cubicBezTo>
                    <a:pt x="3765" y="1062"/>
                    <a:pt x="3765" y="562"/>
                    <a:pt x="3462" y="241"/>
                  </a:cubicBezTo>
                  <a:cubicBezTo>
                    <a:pt x="3293" y="80"/>
                    <a:pt x="3083" y="0"/>
                    <a:pt x="2875"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89" name="Google Shape;89;p8"/>
          <p:cNvGrpSpPr/>
          <p:nvPr/>
        </p:nvGrpSpPr>
        <p:grpSpPr>
          <a:xfrm>
            <a:off x="1202757" y="209698"/>
            <a:ext cx="485948" cy="659601"/>
            <a:chOff x="-200031" y="4394273"/>
            <a:chExt cx="485948" cy="659601"/>
          </a:xfrm>
        </p:grpSpPr>
        <p:sp>
          <p:nvSpPr>
            <p:cNvPr id="90" name="Google Shape;90;p8"/>
            <p:cNvSpPr/>
            <p:nvPr/>
          </p:nvSpPr>
          <p:spPr>
            <a:xfrm>
              <a:off x="-6553" y="4568448"/>
              <a:ext cx="122508" cy="134722"/>
            </a:xfrm>
            <a:custGeom>
              <a:avLst/>
              <a:gdLst/>
              <a:ahLst/>
              <a:cxnLst/>
              <a:rect l="l" t="t" r="r" b="b"/>
              <a:pathLst>
                <a:path w="3751" h="4125" extrusionOk="0">
                  <a:moveTo>
                    <a:pt x="2985" y="0"/>
                  </a:moveTo>
                  <a:cubicBezTo>
                    <a:pt x="2816" y="0"/>
                    <a:pt x="2643" y="72"/>
                    <a:pt x="2519" y="244"/>
                  </a:cubicBezTo>
                  <a:lnTo>
                    <a:pt x="288" y="3331"/>
                  </a:lnTo>
                  <a:cubicBezTo>
                    <a:pt x="0" y="3732"/>
                    <a:pt x="381" y="4125"/>
                    <a:pt x="775" y="4125"/>
                  </a:cubicBezTo>
                  <a:cubicBezTo>
                    <a:pt x="943" y="4125"/>
                    <a:pt x="1112" y="4054"/>
                    <a:pt x="1234" y="3884"/>
                  </a:cubicBezTo>
                  <a:lnTo>
                    <a:pt x="3464" y="780"/>
                  </a:lnTo>
                  <a:cubicBezTo>
                    <a:pt x="3751" y="381"/>
                    <a:pt x="3377" y="0"/>
                    <a:pt x="2985" y="0"/>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1" name="Google Shape;91;p8"/>
            <p:cNvSpPr/>
            <p:nvPr/>
          </p:nvSpPr>
          <p:spPr>
            <a:xfrm>
              <a:off x="34272" y="4685763"/>
              <a:ext cx="116302" cy="142430"/>
            </a:xfrm>
            <a:custGeom>
              <a:avLst/>
              <a:gdLst/>
              <a:ahLst/>
              <a:cxnLst/>
              <a:rect l="l" t="t" r="r" b="b"/>
              <a:pathLst>
                <a:path w="3561" h="4361" extrusionOk="0">
                  <a:moveTo>
                    <a:pt x="2830" y="0"/>
                  </a:moveTo>
                  <a:cubicBezTo>
                    <a:pt x="2669" y="0"/>
                    <a:pt x="2510" y="81"/>
                    <a:pt x="2411" y="274"/>
                  </a:cubicBezTo>
                  <a:cubicBezTo>
                    <a:pt x="1840" y="1398"/>
                    <a:pt x="1144" y="2433"/>
                    <a:pt x="341" y="3397"/>
                  </a:cubicBezTo>
                  <a:cubicBezTo>
                    <a:pt x="0" y="3806"/>
                    <a:pt x="368" y="4361"/>
                    <a:pt x="759" y="4361"/>
                  </a:cubicBezTo>
                  <a:cubicBezTo>
                    <a:pt x="880" y="4361"/>
                    <a:pt x="1003" y="4308"/>
                    <a:pt x="1108" y="4182"/>
                  </a:cubicBezTo>
                  <a:cubicBezTo>
                    <a:pt x="1983" y="3147"/>
                    <a:pt x="2732" y="2023"/>
                    <a:pt x="3339" y="828"/>
                  </a:cubicBezTo>
                  <a:cubicBezTo>
                    <a:pt x="3560" y="397"/>
                    <a:pt x="3188" y="0"/>
                    <a:pt x="2830" y="0"/>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2" name="Google Shape;92;p8"/>
            <p:cNvSpPr/>
            <p:nvPr/>
          </p:nvSpPr>
          <p:spPr>
            <a:xfrm>
              <a:off x="-200031" y="4751508"/>
              <a:ext cx="165847" cy="161177"/>
            </a:xfrm>
            <a:custGeom>
              <a:avLst/>
              <a:gdLst/>
              <a:ahLst/>
              <a:cxnLst/>
              <a:rect l="l" t="t" r="r" b="b"/>
              <a:pathLst>
                <a:path w="5078" h="4935" extrusionOk="0">
                  <a:moveTo>
                    <a:pt x="3826" y="1"/>
                  </a:moveTo>
                  <a:cubicBezTo>
                    <a:pt x="3645" y="1"/>
                    <a:pt x="3457" y="62"/>
                    <a:pt x="3286" y="206"/>
                  </a:cubicBezTo>
                  <a:cubicBezTo>
                    <a:pt x="2126" y="1205"/>
                    <a:pt x="1145" y="2383"/>
                    <a:pt x="360" y="3703"/>
                  </a:cubicBezTo>
                  <a:cubicBezTo>
                    <a:pt x="0" y="4336"/>
                    <a:pt x="581" y="4934"/>
                    <a:pt x="1142" y="4934"/>
                  </a:cubicBezTo>
                  <a:cubicBezTo>
                    <a:pt x="1388" y="4934"/>
                    <a:pt x="1630" y="4819"/>
                    <a:pt x="1787" y="4542"/>
                  </a:cubicBezTo>
                  <a:cubicBezTo>
                    <a:pt x="2483" y="3329"/>
                    <a:pt x="3375" y="2258"/>
                    <a:pt x="4446" y="1366"/>
                  </a:cubicBezTo>
                  <a:cubicBezTo>
                    <a:pt x="5078" y="833"/>
                    <a:pt x="4494" y="1"/>
                    <a:pt x="3826" y="1"/>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3" name="Google Shape;93;p8"/>
            <p:cNvSpPr/>
            <p:nvPr/>
          </p:nvSpPr>
          <p:spPr>
            <a:xfrm>
              <a:off x="-121843" y="4577071"/>
              <a:ext cx="105492" cy="110783"/>
            </a:xfrm>
            <a:custGeom>
              <a:avLst/>
              <a:gdLst/>
              <a:ahLst/>
              <a:cxnLst/>
              <a:rect l="l" t="t" r="r" b="b"/>
              <a:pathLst>
                <a:path w="3230" h="3392" extrusionOk="0">
                  <a:moveTo>
                    <a:pt x="2271" y="1"/>
                  </a:moveTo>
                  <a:cubicBezTo>
                    <a:pt x="1993" y="1"/>
                    <a:pt x="1726" y="140"/>
                    <a:pt x="1570" y="391"/>
                  </a:cubicBezTo>
                  <a:lnTo>
                    <a:pt x="268" y="2175"/>
                  </a:lnTo>
                  <a:cubicBezTo>
                    <a:pt x="0" y="2532"/>
                    <a:pt x="196" y="3085"/>
                    <a:pt x="553" y="3299"/>
                  </a:cubicBezTo>
                  <a:cubicBezTo>
                    <a:pt x="678" y="3361"/>
                    <a:pt x="813" y="3391"/>
                    <a:pt x="947" y="3391"/>
                  </a:cubicBezTo>
                  <a:cubicBezTo>
                    <a:pt x="1235" y="3391"/>
                    <a:pt x="1519" y="3252"/>
                    <a:pt x="1677" y="2996"/>
                  </a:cubicBezTo>
                  <a:lnTo>
                    <a:pt x="2962" y="1229"/>
                  </a:lnTo>
                  <a:cubicBezTo>
                    <a:pt x="3230" y="872"/>
                    <a:pt x="3033" y="319"/>
                    <a:pt x="2677" y="105"/>
                  </a:cubicBezTo>
                  <a:cubicBezTo>
                    <a:pt x="2547" y="35"/>
                    <a:pt x="2408" y="1"/>
                    <a:pt x="2271" y="1"/>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4" name="Google Shape;94;p8"/>
            <p:cNvSpPr/>
            <p:nvPr/>
          </p:nvSpPr>
          <p:spPr>
            <a:xfrm>
              <a:off x="136008" y="4406781"/>
              <a:ext cx="149909" cy="157682"/>
            </a:xfrm>
            <a:custGeom>
              <a:avLst/>
              <a:gdLst/>
              <a:ahLst/>
              <a:cxnLst/>
              <a:rect l="l" t="t" r="r" b="b"/>
              <a:pathLst>
                <a:path w="4590" h="4828" extrusionOk="0">
                  <a:moveTo>
                    <a:pt x="3513" y="0"/>
                  </a:moveTo>
                  <a:cubicBezTo>
                    <a:pt x="3374" y="0"/>
                    <a:pt x="3227" y="49"/>
                    <a:pt x="3078" y="163"/>
                  </a:cubicBezTo>
                  <a:cubicBezTo>
                    <a:pt x="1865" y="1037"/>
                    <a:pt x="919" y="2215"/>
                    <a:pt x="295" y="3571"/>
                  </a:cubicBezTo>
                  <a:cubicBezTo>
                    <a:pt x="1" y="4233"/>
                    <a:pt x="575" y="4828"/>
                    <a:pt x="1101" y="4828"/>
                  </a:cubicBezTo>
                  <a:cubicBezTo>
                    <a:pt x="1341" y="4828"/>
                    <a:pt x="1571" y="4705"/>
                    <a:pt x="1704" y="4409"/>
                  </a:cubicBezTo>
                  <a:cubicBezTo>
                    <a:pt x="2186" y="3285"/>
                    <a:pt x="2936" y="2322"/>
                    <a:pt x="3899" y="1572"/>
                  </a:cubicBezTo>
                  <a:cubicBezTo>
                    <a:pt x="4589" y="1058"/>
                    <a:pt x="4155" y="0"/>
                    <a:pt x="3513" y="0"/>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5" name="Google Shape;95;p8"/>
            <p:cNvSpPr/>
            <p:nvPr/>
          </p:nvSpPr>
          <p:spPr>
            <a:xfrm>
              <a:off x="-91730" y="4908831"/>
              <a:ext cx="140079" cy="145043"/>
            </a:xfrm>
            <a:custGeom>
              <a:avLst/>
              <a:gdLst/>
              <a:ahLst/>
              <a:cxnLst/>
              <a:rect l="l" t="t" r="r" b="b"/>
              <a:pathLst>
                <a:path w="4289" h="4441" extrusionOk="0">
                  <a:moveTo>
                    <a:pt x="3385" y="1"/>
                  </a:moveTo>
                  <a:cubicBezTo>
                    <a:pt x="3169" y="1"/>
                    <a:pt x="2950" y="92"/>
                    <a:pt x="2772" y="242"/>
                  </a:cubicBezTo>
                  <a:cubicBezTo>
                    <a:pt x="1772" y="1045"/>
                    <a:pt x="934" y="2062"/>
                    <a:pt x="345" y="3204"/>
                  </a:cubicBezTo>
                  <a:cubicBezTo>
                    <a:pt x="1" y="3844"/>
                    <a:pt x="563" y="4441"/>
                    <a:pt x="1109" y="4441"/>
                  </a:cubicBezTo>
                  <a:cubicBezTo>
                    <a:pt x="1356" y="4441"/>
                    <a:pt x="1599" y="4319"/>
                    <a:pt x="1755" y="4025"/>
                  </a:cubicBezTo>
                  <a:cubicBezTo>
                    <a:pt x="2290" y="3008"/>
                    <a:pt x="3021" y="2098"/>
                    <a:pt x="3931" y="1384"/>
                  </a:cubicBezTo>
                  <a:cubicBezTo>
                    <a:pt x="4288" y="1117"/>
                    <a:pt x="4217" y="528"/>
                    <a:pt x="3931" y="242"/>
                  </a:cubicBezTo>
                  <a:cubicBezTo>
                    <a:pt x="3771" y="74"/>
                    <a:pt x="3579" y="1"/>
                    <a:pt x="3385" y="1"/>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6" name="Google Shape;96;p8"/>
            <p:cNvSpPr/>
            <p:nvPr/>
          </p:nvSpPr>
          <p:spPr>
            <a:xfrm>
              <a:off x="115432" y="4777276"/>
              <a:ext cx="139099" cy="143149"/>
            </a:xfrm>
            <a:custGeom>
              <a:avLst/>
              <a:gdLst/>
              <a:ahLst/>
              <a:cxnLst/>
              <a:rect l="l" t="t" r="r" b="b"/>
              <a:pathLst>
                <a:path w="4259" h="4383" extrusionOk="0">
                  <a:moveTo>
                    <a:pt x="3102" y="1"/>
                  </a:moveTo>
                  <a:cubicBezTo>
                    <a:pt x="2850" y="1"/>
                    <a:pt x="2593" y="107"/>
                    <a:pt x="2406" y="363"/>
                  </a:cubicBezTo>
                  <a:lnTo>
                    <a:pt x="425" y="3200"/>
                  </a:lnTo>
                  <a:cubicBezTo>
                    <a:pt x="0" y="3800"/>
                    <a:pt x="574" y="4383"/>
                    <a:pt x="1158" y="4383"/>
                  </a:cubicBezTo>
                  <a:cubicBezTo>
                    <a:pt x="1408" y="4383"/>
                    <a:pt x="1659" y="4277"/>
                    <a:pt x="1835" y="4021"/>
                  </a:cubicBezTo>
                  <a:lnTo>
                    <a:pt x="3833" y="1184"/>
                  </a:lnTo>
                  <a:cubicBezTo>
                    <a:pt x="4258" y="583"/>
                    <a:pt x="3693" y="1"/>
                    <a:pt x="3102" y="1"/>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7" name="Google Shape;97;p8"/>
            <p:cNvSpPr/>
            <p:nvPr/>
          </p:nvSpPr>
          <p:spPr>
            <a:xfrm>
              <a:off x="-3352" y="4394273"/>
              <a:ext cx="123683" cy="134004"/>
            </a:xfrm>
            <a:custGeom>
              <a:avLst/>
              <a:gdLst/>
              <a:ahLst/>
              <a:cxnLst/>
              <a:rect l="l" t="t" r="r" b="b"/>
              <a:pathLst>
                <a:path w="3787" h="4103" extrusionOk="0">
                  <a:moveTo>
                    <a:pt x="2652" y="0"/>
                  </a:moveTo>
                  <a:cubicBezTo>
                    <a:pt x="2401" y="0"/>
                    <a:pt x="2149" y="113"/>
                    <a:pt x="1975" y="385"/>
                  </a:cubicBezTo>
                  <a:lnTo>
                    <a:pt x="387" y="2883"/>
                  </a:lnTo>
                  <a:cubicBezTo>
                    <a:pt x="1" y="3506"/>
                    <a:pt x="571" y="4103"/>
                    <a:pt x="1145" y="4103"/>
                  </a:cubicBezTo>
                  <a:cubicBezTo>
                    <a:pt x="1393" y="4103"/>
                    <a:pt x="1642" y="3991"/>
                    <a:pt x="1814" y="3722"/>
                  </a:cubicBezTo>
                  <a:lnTo>
                    <a:pt x="3402" y="1206"/>
                  </a:lnTo>
                  <a:cubicBezTo>
                    <a:pt x="3787" y="586"/>
                    <a:pt x="3223" y="0"/>
                    <a:pt x="2652" y="0"/>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8" name="Google Shape;98;p8"/>
            <p:cNvSpPr/>
            <p:nvPr/>
          </p:nvSpPr>
          <p:spPr>
            <a:xfrm>
              <a:off x="-184223" y="4468313"/>
              <a:ext cx="122998" cy="129399"/>
            </a:xfrm>
            <a:custGeom>
              <a:avLst/>
              <a:gdLst/>
              <a:ahLst/>
              <a:cxnLst/>
              <a:rect l="l" t="t" r="r" b="b"/>
              <a:pathLst>
                <a:path w="3766" h="3962" extrusionOk="0">
                  <a:moveTo>
                    <a:pt x="2883" y="1"/>
                  </a:moveTo>
                  <a:cubicBezTo>
                    <a:pt x="2673" y="1"/>
                    <a:pt x="2463" y="81"/>
                    <a:pt x="2303" y="241"/>
                  </a:cubicBezTo>
                  <a:lnTo>
                    <a:pt x="304" y="2561"/>
                  </a:lnTo>
                  <a:cubicBezTo>
                    <a:pt x="1" y="2900"/>
                    <a:pt x="1" y="3400"/>
                    <a:pt x="304" y="3721"/>
                  </a:cubicBezTo>
                  <a:cubicBezTo>
                    <a:pt x="465" y="3881"/>
                    <a:pt x="675" y="3962"/>
                    <a:pt x="884" y="3962"/>
                  </a:cubicBezTo>
                  <a:cubicBezTo>
                    <a:pt x="1094" y="3962"/>
                    <a:pt x="1303" y="3881"/>
                    <a:pt x="1464" y="3721"/>
                  </a:cubicBezTo>
                  <a:lnTo>
                    <a:pt x="3462" y="1401"/>
                  </a:lnTo>
                  <a:cubicBezTo>
                    <a:pt x="3766" y="1062"/>
                    <a:pt x="3766" y="563"/>
                    <a:pt x="3462" y="241"/>
                  </a:cubicBezTo>
                  <a:cubicBezTo>
                    <a:pt x="3302" y="81"/>
                    <a:pt x="3092" y="1"/>
                    <a:pt x="2883" y="1"/>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99" name="Google Shape;99;p8"/>
          <p:cNvSpPr txBox="1">
            <a:spLocks noGrp="1"/>
          </p:cNvSpPr>
          <p:nvPr>
            <p:ph type="body" idx="1"/>
          </p:nvPr>
        </p:nvSpPr>
        <p:spPr>
          <a:xfrm>
            <a:off x="1914300" y="2049850"/>
            <a:ext cx="5315400" cy="1328400"/>
          </a:xfrm>
          <a:prstGeom prst="rect">
            <a:avLst/>
          </a:prstGeom>
          <a:noFill/>
          <a:ln>
            <a:noFill/>
          </a:ln>
        </p:spPr>
        <p:txBody>
          <a:bodyPr spcFirstLastPara="1" wrap="square" lIns="91425" tIns="91425" rIns="91425" bIns="91425" anchor="t" anchorCtr="0">
            <a:noAutofit/>
          </a:bodyPr>
          <a:lstStyle>
            <a:lvl1pPr marL="457200" lvl="0" indent="-317500" algn="ctr">
              <a:lnSpc>
                <a:spcPct val="100000"/>
              </a:lnSpc>
              <a:spcBef>
                <a:spcPts val="0"/>
              </a:spcBef>
              <a:spcAft>
                <a:spcPts val="0"/>
              </a:spcAft>
              <a:buClr>
                <a:srgbClr val="231F20"/>
              </a:buClr>
              <a:buSzPts val="1400"/>
              <a:buFont typeface="Open Sans"/>
              <a:buChar char="●"/>
              <a:defRPr sz="1600">
                <a:solidFill>
                  <a:srgbClr val="231F20"/>
                </a:solidFill>
                <a:latin typeface="Open Sans"/>
                <a:ea typeface="Open Sans"/>
                <a:cs typeface="Open Sans"/>
                <a:sym typeface="Open Sans"/>
              </a:defRPr>
            </a:lvl1pPr>
            <a:lvl2pPr marL="914400" lvl="1" indent="-317500" algn="ctr">
              <a:lnSpc>
                <a:spcPct val="100000"/>
              </a:lnSpc>
              <a:spcBef>
                <a:spcPts val="0"/>
              </a:spcBef>
              <a:spcAft>
                <a:spcPts val="0"/>
              </a:spcAft>
              <a:buClr>
                <a:srgbClr val="231F20"/>
              </a:buClr>
              <a:buSzPts val="1400"/>
              <a:buFont typeface="Open Sans"/>
              <a:buChar char="○"/>
              <a:defRPr>
                <a:solidFill>
                  <a:srgbClr val="231F20"/>
                </a:solidFill>
                <a:latin typeface="Open Sans"/>
                <a:ea typeface="Open Sans"/>
                <a:cs typeface="Open Sans"/>
                <a:sym typeface="Open Sans"/>
              </a:defRPr>
            </a:lvl2pPr>
            <a:lvl3pPr marL="1371600" lvl="2" indent="-317500" algn="ctr">
              <a:lnSpc>
                <a:spcPct val="100000"/>
              </a:lnSpc>
              <a:spcBef>
                <a:spcPts val="0"/>
              </a:spcBef>
              <a:spcAft>
                <a:spcPts val="0"/>
              </a:spcAft>
              <a:buClr>
                <a:srgbClr val="231F20"/>
              </a:buClr>
              <a:buSzPts val="1400"/>
              <a:buFont typeface="Open Sans"/>
              <a:buChar char="■"/>
              <a:defRPr>
                <a:solidFill>
                  <a:srgbClr val="231F20"/>
                </a:solidFill>
                <a:latin typeface="Open Sans"/>
                <a:ea typeface="Open Sans"/>
                <a:cs typeface="Open Sans"/>
                <a:sym typeface="Open Sans"/>
              </a:defRPr>
            </a:lvl3pPr>
            <a:lvl4pPr marL="1828800" lvl="3" indent="-317500" algn="ctr">
              <a:lnSpc>
                <a:spcPct val="100000"/>
              </a:lnSpc>
              <a:spcBef>
                <a:spcPts val="0"/>
              </a:spcBef>
              <a:spcAft>
                <a:spcPts val="0"/>
              </a:spcAft>
              <a:buClr>
                <a:srgbClr val="231F20"/>
              </a:buClr>
              <a:buSzPts val="1400"/>
              <a:buFont typeface="Open Sans"/>
              <a:buChar char="●"/>
              <a:defRPr>
                <a:solidFill>
                  <a:srgbClr val="231F20"/>
                </a:solidFill>
                <a:latin typeface="Open Sans"/>
                <a:ea typeface="Open Sans"/>
                <a:cs typeface="Open Sans"/>
                <a:sym typeface="Open Sans"/>
              </a:defRPr>
            </a:lvl4pPr>
            <a:lvl5pPr marL="2286000" lvl="4" indent="-317500" algn="ctr">
              <a:lnSpc>
                <a:spcPct val="100000"/>
              </a:lnSpc>
              <a:spcBef>
                <a:spcPts val="0"/>
              </a:spcBef>
              <a:spcAft>
                <a:spcPts val="0"/>
              </a:spcAft>
              <a:buClr>
                <a:srgbClr val="231F20"/>
              </a:buClr>
              <a:buSzPts val="1400"/>
              <a:buFont typeface="Open Sans"/>
              <a:buChar char="○"/>
              <a:defRPr>
                <a:solidFill>
                  <a:srgbClr val="231F20"/>
                </a:solidFill>
                <a:latin typeface="Open Sans"/>
                <a:ea typeface="Open Sans"/>
                <a:cs typeface="Open Sans"/>
                <a:sym typeface="Open Sans"/>
              </a:defRPr>
            </a:lvl5pPr>
            <a:lvl6pPr marL="2743200" lvl="5" indent="-317500" algn="ctr">
              <a:lnSpc>
                <a:spcPct val="100000"/>
              </a:lnSpc>
              <a:spcBef>
                <a:spcPts val="0"/>
              </a:spcBef>
              <a:spcAft>
                <a:spcPts val="0"/>
              </a:spcAft>
              <a:buClr>
                <a:srgbClr val="231F20"/>
              </a:buClr>
              <a:buSzPts val="1400"/>
              <a:buFont typeface="Open Sans"/>
              <a:buChar char="■"/>
              <a:defRPr>
                <a:solidFill>
                  <a:srgbClr val="231F20"/>
                </a:solidFill>
                <a:latin typeface="Open Sans"/>
                <a:ea typeface="Open Sans"/>
                <a:cs typeface="Open Sans"/>
                <a:sym typeface="Open Sans"/>
              </a:defRPr>
            </a:lvl6pPr>
            <a:lvl7pPr marL="3200400" lvl="6" indent="-317500" algn="ctr">
              <a:lnSpc>
                <a:spcPct val="100000"/>
              </a:lnSpc>
              <a:spcBef>
                <a:spcPts val="0"/>
              </a:spcBef>
              <a:spcAft>
                <a:spcPts val="0"/>
              </a:spcAft>
              <a:buClr>
                <a:srgbClr val="231F20"/>
              </a:buClr>
              <a:buSzPts val="1400"/>
              <a:buFont typeface="Open Sans"/>
              <a:buChar char="●"/>
              <a:defRPr>
                <a:solidFill>
                  <a:srgbClr val="231F20"/>
                </a:solidFill>
                <a:latin typeface="Open Sans"/>
                <a:ea typeface="Open Sans"/>
                <a:cs typeface="Open Sans"/>
                <a:sym typeface="Open Sans"/>
              </a:defRPr>
            </a:lvl7pPr>
            <a:lvl8pPr marL="3657600" lvl="7" indent="-317500" algn="ctr">
              <a:lnSpc>
                <a:spcPct val="100000"/>
              </a:lnSpc>
              <a:spcBef>
                <a:spcPts val="0"/>
              </a:spcBef>
              <a:spcAft>
                <a:spcPts val="0"/>
              </a:spcAft>
              <a:buClr>
                <a:srgbClr val="231F20"/>
              </a:buClr>
              <a:buSzPts val="1400"/>
              <a:buFont typeface="Open Sans"/>
              <a:buChar char="○"/>
              <a:defRPr>
                <a:solidFill>
                  <a:srgbClr val="231F20"/>
                </a:solidFill>
                <a:latin typeface="Open Sans"/>
                <a:ea typeface="Open Sans"/>
                <a:cs typeface="Open Sans"/>
                <a:sym typeface="Open Sans"/>
              </a:defRPr>
            </a:lvl8pPr>
            <a:lvl9pPr marL="4114800" lvl="8" indent="-317500" algn="ctr">
              <a:lnSpc>
                <a:spcPct val="100000"/>
              </a:lnSpc>
              <a:spcBef>
                <a:spcPts val="0"/>
              </a:spcBef>
              <a:spcAft>
                <a:spcPts val="0"/>
              </a:spcAft>
              <a:buClr>
                <a:srgbClr val="231F20"/>
              </a:buClr>
              <a:buSzPts val="1400"/>
              <a:buFont typeface="Open Sans"/>
              <a:buChar char="■"/>
              <a:defRPr>
                <a:solidFill>
                  <a:srgbClr val="231F20"/>
                </a:solidFill>
                <a:latin typeface="Open Sans"/>
                <a:ea typeface="Open Sans"/>
                <a:cs typeface="Open Sans"/>
                <a:sym typeface="Open Sans"/>
              </a:defRPr>
            </a:lvl9pPr>
          </a:lstStyle>
          <a:p>
            <a:endParaRPr/>
          </a:p>
        </p:txBody>
      </p:sp>
      <p:sp>
        <p:nvSpPr>
          <p:cNvPr id="100" name="Google Shape;100;p8"/>
          <p:cNvSpPr txBox="1">
            <a:spLocks noGrp="1"/>
          </p:cNvSpPr>
          <p:nvPr>
            <p:ph type="title"/>
          </p:nvPr>
        </p:nvSpPr>
        <p:spPr>
          <a:xfrm>
            <a:off x="713225" y="539500"/>
            <a:ext cx="7717500" cy="5727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rgbClr val="231F20"/>
              </a:buClr>
              <a:buSzPts val="2800"/>
              <a:buNone/>
              <a:defRPr b="1">
                <a:solidFill>
                  <a:srgbClr val="231F20"/>
                </a:solidFill>
                <a:latin typeface="Indie Flower"/>
                <a:ea typeface="Indie Flower"/>
                <a:cs typeface="Indie Flower"/>
                <a:sym typeface="Indie Flower"/>
              </a:defRPr>
            </a:lvl1pPr>
            <a:lvl2pPr lvl="1" algn="l">
              <a:lnSpc>
                <a:spcPct val="100000"/>
              </a:lnSpc>
              <a:spcBef>
                <a:spcPts val="0"/>
              </a:spcBef>
              <a:spcAft>
                <a:spcPts val="0"/>
              </a:spcAft>
              <a:buClr>
                <a:srgbClr val="231F20"/>
              </a:buClr>
              <a:buSzPts val="2800"/>
              <a:buNone/>
              <a:defRPr>
                <a:solidFill>
                  <a:srgbClr val="231F20"/>
                </a:solidFill>
              </a:defRPr>
            </a:lvl2pPr>
            <a:lvl3pPr lvl="2" algn="l">
              <a:lnSpc>
                <a:spcPct val="100000"/>
              </a:lnSpc>
              <a:spcBef>
                <a:spcPts val="0"/>
              </a:spcBef>
              <a:spcAft>
                <a:spcPts val="0"/>
              </a:spcAft>
              <a:buClr>
                <a:srgbClr val="231F20"/>
              </a:buClr>
              <a:buSzPts val="2800"/>
              <a:buNone/>
              <a:defRPr>
                <a:solidFill>
                  <a:srgbClr val="231F20"/>
                </a:solidFill>
              </a:defRPr>
            </a:lvl3pPr>
            <a:lvl4pPr lvl="3" algn="l">
              <a:lnSpc>
                <a:spcPct val="100000"/>
              </a:lnSpc>
              <a:spcBef>
                <a:spcPts val="0"/>
              </a:spcBef>
              <a:spcAft>
                <a:spcPts val="0"/>
              </a:spcAft>
              <a:buClr>
                <a:srgbClr val="231F20"/>
              </a:buClr>
              <a:buSzPts val="2800"/>
              <a:buNone/>
              <a:defRPr>
                <a:solidFill>
                  <a:srgbClr val="231F20"/>
                </a:solidFill>
              </a:defRPr>
            </a:lvl4pPr>
            <a:lvl5pPr lvl="4" algn="l">
              <a:lnSpc>
                <a:spcPct val="100000"/>
              </a:lnSpc>
              <a:spcBef>
                <a:spcPts val="0"/>
              </a:spcBef>
              <a:spcAft>
                <a:spcPts val="0"/>
              </a:spcAft>
              <a:buClr>
                <a:srgbClr val="231F20"/>
              </a:buClr>
              <a:buSzPts val="2800"/>
              <a:buNone/>
              <a:defRPr>
                <a:solidFill>
                  <a:srgbClr val="231F20"/>
                </a:solidFill>
              </a:defRPr>
            </a:lvl5pPr>
            <a:lvl6pPr lvl="5" algn="l">
              <a:lnSpc>
                <a:spcPct val="100000"/>
              </a:lnSpc>
              <a:spcBef>
                <a:spcPts val="0"/>
              </a:spcBef>
              <a:spcAft>
                <a:spcPts val="0"/>
              </a:spcAft>
              <a:buClr>
                <a:srgbClr val="231F20"/>
              </a:buClr>
              <a:buSzPts val="2800"/>
              <a:buNone/>
              <a:defRPr>
                <a:solidFill>
                  <a:srgbClr val="231F20"/>
                </a:solidFill>
              </a:defRPr>
            </a:lvl6pPr>
            <a:lvl7pPr lvl="6" algn="l">
              <a:lnSpc>
                <a:spcPct val="100000"/>
              </a:lnSpc>
              <a:spcBef>
                <a:spcPts val="0"/>
              </a:spcBef>
              <a:spcAft>
                <a:spcPts val="0"/>
              </a:spcAft>
              <a:buClr>
                <a:srgbClr val="231F20"/>
              </a:buClr>
              <a:buSzPts val="2800"/>
              <a:buNone/>
              <a:defRPr>
                <a:solidFill>
                  <a:srgbClr val="231F20"/>
                </a:solidFill>
              </a:defRPr>
            </a:lvl7pPr>
            <a:lvl8pPr lvl="7" algn="l">
              <a:lnSpc>
                <a:spcPct val="100000"/>
              </a:lnSpc>
              <a:spcBef>
                <a:spcPts val="0"/>
              </a:spcBef>
              <a:spcAft>
                <a:spcPts val="0"/>
              </a:spcAft>
              <a:buClr>
                <a:srgbClr val="231F20"/>
              </a:buClr>
              <a:buSzPts val="2800"/>
              <a:buNone/>
              <a:defRPr>
                <a:solidFill>
                  <a:srgbClr val="231F20"/>
                </a:solidFill>
              </a:defRPr>
            </a:lvl8pPr>
            <a:lvl9pPr lvl="8" algn="l">
              <a:lnSpc>
                <a:spcPct val="100000"/>
              </a:lnSpc>
              <a:spcBef>
                <a:spcPts val="0"/>
              </a:spcBef>
              <a:spcAft>
                <a:spcPts val="0"/>
              </a:spcAft>
              <a:buClr>
                <a:srgbClr val="231F20"/>
              </a:buClr>
              <a:buSzPts val="2800"/>
              <a:buNone/>
              <a:defRPr>
                <a:solidFill>
                  <a:srgbClr val="231F20"/>
                </a:solidFill>
              </a:defRPr>
            </a:lvl9pPr>
          </a:lstStyle>
          <a:p>
            <a:endParaRPr/>
          </a:p>
        </p:txBody>
      </p:sp>
      <p:sp>
        <p:nvSpPr>
          <p:cNvPr id="101" name="Google Shape;101;p8"/>
          <p:cNvSpPr/>
          <p:nvPr/>
        </p:nvSpPr>
        <p:spPr>
          <a:xfrm>
            <a:off x="1156666" y="679034"/>
            <a:ext cx="46083" cy="35599"/>
          </a:xfrm>
          <a:custGeom>
            <a:avLst/>
            <a:gdLst/>
            <a:ahLst/>
            <a:cxnLst/>
            <a:rect l="l" t="t" r="r" b="b"/>
            <a:pathLst>
              <a:path w="1411" h="1090" extrusionOk="0">
                <a:moveTo>
                  <a:pt x="715" y="1"/>
                </a:moveTo>
                <a:cubicBezTo>
                  <a:pt x="1" y="1"/>
                  <a:pt x="1" y="1089"/>
                  <a:pt x="715" y="1089"/>
                </a:cubicBezTo>
                <a:cubicBezTo>
                  <a:pt x="1410" y="1089"/>
                  <a:pt x="1410" y="1"/>
                  <a:pt x="715"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2" name="Google Shape;102;p8"/>
          <p:cNvSpPr/>
          <p:nvPr/>
        </p:nvSpPr>
        <p:spPr>
          <a:xfrm>
            <a:off x="8661215" y="3429594"/>
            <a:ext cx="46638" cy="36155"/>
          </a:xfrm>
          <a:custGeom>
            <a:avLst/>
            <a:gdLst/>
            <a:ahLst/>
            <a:cxnLst/>
            <a:rect l="l" t="t" r="r" b="b"/>
            <a:pathLst>
              <a:path w="1428" h="1107" extrusionOk="0">
                <a:moveTo>
                  <a:pt x="714" y="0"/>
                </a:moveTo>
                <a:cubicBezTo>
                  <a:pt x="1" y="0"/>
                  <a:pt x="1" y="1106"/>
                  <a:pt x="714" y="1106"/>
                </a:cubicBezTo>
                <a:cubicBezTo>
                  <a:pt x="1410" y="1106"/>
                  <a:pt x="1428" y="0"/>
                  <a:pt x="714" y="0"/>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3" name="Google Shape;103;p8"/>
          <p:cNvSpPr/>
          <p:nvPr/>
        </p:nvSpPr>
        <p:spPr>
          <a:xfrm>
            <a:off x="8638476" y="299386"/>
            <a:ext cx="92101" cy="71689"/>
          </a:xfrm>
          <a:custGeom>
            <a:avLst/>
            <a:gdLst/>
            <a:ahLst/>
            <a:cxnLst/>
            <a:rect l="l" t="t" r="r" b="b"/>
            <a:pathLst>
              <a:path w="2820" h="2195" extrusionOk="0">
                <a:moveTo>
                  <a:pt x="1410" y="0"/>
                </a:moveTo>
                <a:cubicBezTo>
                  <a:pt x="1" y="0"/>
                  <a:pt x="1" y="2195"/>
                  <a:pt x="1410" y="2195"/>
                </a:cubicBezTo>
                <a:cubicBezTo>
                  <a:pt x="2820" y="2195"/>
                  <a:pt x="2820" y="0"/>
                  <a:pt x="1410" y="0"/>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4" name="Google Shape;104;p8"/>
          <p:cNvSpPr/>
          <p:nvPr/>
        </p:nvSpPr>
        <p:spPr>
          <a:xfrm>
            <a:off x="3066239" y="4684894"/>
            <a:ext cx="92101" cy="71133"/>
          </a:xfrm>
          <a:custGeom>
            <a:avLst/>
            <a:gdLst/>
            <a:ahLst/>
            <a:cxnLst/>
            <a:rect l="l" t="t" r="r" b="b"/>
            <a:pathLst>
              <a:path w="2820" h="2178" extrusionOk="0">
                <a:moveTo>
                  <a:pt x="1410" y="1"/>
                </a:moveTo>
                <a:cubicBezTo>
                  <a:pt x="0" y="1"/>
                  <a:pt x="0" y="2178"/>
                  <a:pt x="1410" y="2178"/>
                </a:cubicBezTo>
                <a:cubicBezTo>
                  <a:pt x="2820" y="2178"/>
                  <a:pt x="2820" y="1"/>
                  <a:pt x="1410"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5" name="Google Shape;105;p8"/>
          <p:cNvSpPr/>
          <p:nvPr/>
        </p:nvSpPr>
        <p:spPr>
          <a:xfrm>
            <a:off x="8013208" y="613780"/>
            <a:ext cx="69370" cy="53660"/>
          </a:xfrm>
          <a:custGeom>
            <a:avLst/>
            <a:gdLst/>
            <a:ahLst/>
            <a:cxnLst/>
            <a:rect l="l" t="t" r="r" b="b"/>
            <a:pathLst>
              <a:path w="2124" h="1643" extrusionOk="0">
                <a:moveTo>
                  <a:pt x="1071" y="1"/>
                </a:moveTo>
                <a:cubicBezTo>
                  <a:pt x="18" y="1"/>
                  <a:pt x="1" y="1642"/>
                  <a:pt x="1071" y="1642"/>
                </a:cubicBezTo>
                <a:cubicBezTo>
                  <a:pt x="2124" y="1642"/>
                  <a:pt x="2124" y="1"/>
                  <a:pt x="1071"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6" name="Google Shape;106;p8"/>
          <p:cNvSpPr/>
          <p:nvPr/>
        </p:nvSpPr>
        <p:spPr>
          <a:xfrm>
            <a:off x="8488738" y="1503046"/>
            <a:ext cx="92101" cy="71689"/>
          </a:xfrm>
          <a:custGeom>
            <a:avLst/>
            <a:gdLst/>
            <a:ahLst/>
            <a:cxnLst/>
            <a:rect l="l" t="t" r="r" b="b"/>
            <a:pathLst>
              <a:path w="2820" h="2195" extrusionOk="0">
                <a:moveTo>
                  <a:pt x="1410" y="0"/>
                </a:moveTo>
                <a:cubicBezTo>
                  <a:pt x="0" y="0"/>
                  <a:pt x="0" y="2195"/>
                  <a:pt x="1410" y="2195"/>
                </a:cubicBezTo>
                <a:cubicBezTo>
                  <a:pt x="2801" y="2195"/>
                  <a:pt x="2819" y="0"/>
                  <a:pt x="1410"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7" name="Google Shape;107;p8"/>
          <p:cNvSpPr/>
          <p:nvPr/>
        </p:nvSpPr>
        <p:spPr>
          <a:xfrm>
            <a:off x="3858736" y="299398"/>
            <a:ext cx="92101" cy="71689"/>
          </a:xfrm>
          <a:custGeom>
            <a:avLst/>
            <a:gdLst/>
            <a:ahLst/>
            <a:cxnLst/>
            <a:rect l="l" t="t" r="r" b="b"/>
            <a:pathLst>
              <a:path w="2820" h="2195" extrusionOk="0">
                <a:moveTo>
                  <a:pt x="1410" y="0"/>
                </a:moveTo>
                <a:cubicBezTo>
                  <a:pt x="0" y="0"/>
                  <a:pt x="0" y="2195"/>
                  <a:pt x="1410" y="2195"/>
                </a:cubicBezTo>
                <a:cubicBezTo>
                  <a:pt x="2801" y="2195"/>
                  <a:pt x="2819" y="0"/>
                  <a:pt x="1410"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2">
  <p:cSld name="SECTION_TITLE_AND_DESCRIPTION_2">
    <p:bg>
      <p:bgPr>
        <a:solidFill>
          <a:srgbClr val="CAEAEF"/>
        </a:solidFill>
        <a:effectLst/>
      </p:bgPr>
    </p:bg>
    <p:spTree>
      <p:nvGrpSpPr>
        <p:cNvPr id="1" name="Shape 108"/>
        <p:cNvGrpSpPr/>
        <p:nvPr/>
      </p:nvGrpSpPr>
      <p:grpSpPr>
        <a:xfrm>
          <a:off x="0" y="0"/>
          <a:ext cx="0" cy="0"/>
          <a:chOff x="0" y="0"/>
          <a:chExt cx="0" cy="0"/>
        </a:xfrm>
      </p:grpSpPr>
      <p:sp>
        <p:nvSpPr>
          <p:cNvPr id="109" name="Google Shape;109;p9"/>
          <p:cNvSpPr txBox="1">
            <a:spLocks noGrp="1"/>
          </p:cNvSpPr>
          <p:nvPr>
            <p:ph type="title"/>
          </p:nvPr>
        </p:nvSpPr>
        <p:spPr>
          <a:xfrm>
            <a:off x="713225" y="539500"/>
            <a:ext cx="7717500" cy="5727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rgbClr val="231F20"/>
              </a:buClr>
              <a:buSzPts val="2800"/>
              <a:buNone/>
              <a:defRPr b="1">
                <a:solidFill>
                  <a:srgbClr val="231F20"/>
                </a:solidFill>
                <a:latin typeface="Indie Flower"/>
                <a:ea typeface="Indie Flower"/>
                <a:cs typeface="Indie Flower"/>
                <a:sym typeface="Indie Flower"/>
              </a:defRPr>
            </a:lvl1pPr>
            <a:lvl2pPr lvl="1" algn="l">
              <a:lnSpc>
                <a:spcPct val="100000"/>
              </a:lnSpc>
              <a:spcBef>
                <a:spcPts val="0"/>
              </a:spcBef>
              <a:spcAft>
                <a:spcPts val="0"/>
              </a:spcAft>
              <a:buClr>
                <a:srgbClr val="231F20"/>
              </a:buClr>
              <a:buSzPts val="2800"/>
              <a:buNone/>
              <a:defRPr>
                <a:solidFill>
                  <a:srgbClr val="231F20"/>
                </a:solidFill>
              </a:defRPr>
            </a:lvl2pPr>
            <a:lvl3pPr lvl="2" algn="l">
              <a:lnSpc>
                <a:spcPct val="100000"/>
              </a:lnSpc>
              <a:spcBef>
                <a:spcPts val="0"/>
              </a:spcBef>
              <a:spcAft>
                <a:spcPts val="0"/>
              </a:spcAft>
              <a:buClr>
                <a:srgbClr val="231F20"/>
              </a:buClr>
              <a:buSzPts val="2800"/>
              <a:buNone/>
              <a:defRPr>
                <a:solidFill>
                  <a:srgbClr val="231F20"/>
                </a:solidFill>
              </a:defRPr>
            </a:lvl3pPr>
            <a:lvl4pPr lvl="3" algn="l">
              <a:lnSpc>
                <a:spcPct val="100000"/>
              </a:lnSpc>
              <a:spcBef>
                <a:spcPts val="0"/>
              </a:spcBef>
              <a:spcAft>
                <a:spcPts val="0"/>
              </a:spcAft>
              <a:buClr>
                <a:srgbClr val="231F20"/>
              </a:buClr>
              <a:buSzPts val="2800"/>
              <a:buNone/>
              <a:defRPr>
                <a:solidFill>
                  <a:srgbClr val="231F20"/>
                </a:solidFill>
              </a:defRPr>
            </a:lvl4pPr>
            <a:lvl5pPr lvl="4" algn="l">
              <a:lnSpc>
                <a:spcPct val="100000"/>
              </a:lnSpc>
              <a:spcBef>
                <a:spcPts val="0"/>
              </a:spcBef>
              <a:spcAft>
                <a:spcPts val="0"/>
              </a:spcAft>
              <a:buClr>
                <a:srgbClr val="231F20"/>
              </a:buClr>
              <a:buSzPts val="2800"/>
              <a:buNone/>
              <a:defRPr>
                <a:solidFill>
                  <a:srgbClr val="231F20"/>
                </a:solidFill>
              </a:defRPr>
            </a:lvl5pPr>
            <a:lvl6pPr lvl="5" algn="l">
              <a:lnSpc>
                <a:spcPct val="100000"/>
              </a:lnSpc>
              <a:spcBef>
                <a:spcPts val="0"/>
              </a:spcBef>
              <a:spcAft>
                <a:spcPts val="0"/>
              </a:spcAft>
              <a:buClr>
                <a:srgbClr val="231F20"/>
              </a:buClr>
              <a:buSzPts val="2800"/>
              <a:buNone/>
              <a:defRPr>
                <a:solidFill>
                  <a:srgbClr val="231F20"/>
                </a:solidFill>
              </a:defRPr>
            </a:lvl6pPr>
            <a:lvl7pPr lvl="6" algn="l">
              <a:lnSpc>
                <a:spcPct val="100000"/>
              </a:lnSpc>
              <a:spcBef>
                <a:spcPts val="0"/>
              </a:spcBef>
              <a:spcAft>
                <a:spcPts val="0"/>
              </a:spcAft>
              <a:buClr>
                <a:srgbClr val="231F20"/>
              </a:buClr>
              <a:buSzPts val="2800"/>
              <a:buNone/>
              <a:defRPr>
                <a:solidFill>
                  <a:srgbClr val="231F20"/>
                </a:solidFill>
              </a:defRPr>
            </a:lvl7pPr>
            <a:lvl8pPr lvl="7" algn="l">
              <a:lnSpc>
                <a:spcPct val="100000"/>
              </a:lnSpc>
              <a:spcBef>
                <a:spcPts val="0"/>
              </a:spcBef>
              <a:spcAft>
                <a:spcPts val="0"/>
              </a:spcAft>
              <a:buClr>
                <a:srgbClr val="231F20"/>
              </a:buClr>
              <a:buSzPts val="2800"/>
              <a:buNone/>
              <a:defRPr>
                <a:solidFill>
                  <a:srgbClr val="231F20"/>
                </a:solidFill>
              </a:defRPr>
            </a:lvl8pPr>
            <a:lvl9pPr lvl="8" algn="l">
              <a:lnSpc>
                <a:spcPct val="100000"/>
              </a:lnSpc>
              <a:spcBef>
                <a:spcPts val="0"/>
              </a:spcBef>
              <a:spcAft>
                <a:spcPts val="0"/>
              </a:spcAft>
              <a:buClr>
                <a:srgbClr val="231F20"/>
              </a:buClr>
              <a:buSzPts val="2800"/>
              <a:buNone/>
              <a:defRPr>
                <a:solidFill>
                  <a:srgbClr val="231F20"/>
                </a:solidFill>
              </a:defRPr>
            </a:lvl9pPr>
          </a:lstStyle>
          <a:p>
            <a:endParaRPr/>
          </a:p>
        </p:txBody>
      </p:sp>
      <p:sp>
        <p:nvSpPr>
          <p:cNvPr id="110" name="Google Shape;110;p9"/>
          <p:cNvSpPr txBox="1">
            <a:spLocks noGrp="1"/>
          </p:cNvSpPr>
          <p:nvPr>
            <p:ph type="subTitle" idx="1"/>
          </p:nvPr>
        </p:nvSpPr>
        <p:spPr>
          <a:xfrm>
            <a:off x="2816869" y="1600200"/>
            <a:ext cx="3750000" cy="5727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rgbClr val="231F20"/>
              </a:buClr>
              <a:buSzPts val="2400"/>
              <a:buFont typeface="Indie Flower"/>
              <a:buNone/>
              <a:defRPr sz="2400" b="1">
                <a:solidFill>
                  <a:srgbClr val="231F20"/>
                </a:solidFill>
                <a:latin typeface="Indie Flower"/>
                <a:ea typeface="Indie Flower"/>
                <a:cs typeface="Indie Flower"/>
                <a:sym typeface="Indie Flower"/>
              </a:defRPr>
            </a:lvl1pPr>
            <a:lvl2pPr lvl="1" algn="l">
              <a:lnSpc>
                <a:spcPct val="100000"/>
              </a:lnSpc>
              <a:spcBef>
                <a:spcPts val="0"/>
              </a:spcBef>
              <a:spcAft>
                <a:spcPts val="0"/>
              </a:spcAft>
              <a:buClr>
                <a:srgbClr val="231F20"/>
              </a:buClr>
              <a:buSzPts val="2400"/>
              <a:buFont typeface="Indie Flower"/>
              <a:buNone/>
              <a:defRPr sz="2400" b="1">
                <a:solidFill>
                  <a:srgbClr val="231F20"/>
                </a:solidFill>
                <a:latin typeface="Indie Flower"/>
                <a:ea typeface="Indie Flower"/>
                <a:cs typeface="Indie Flower"/>
                <a:sym typeface="Indie Flower"/>
              </a:defRPr>
            </a:lvl2pPr>
            <a:lvl3pPr lvl="2" algn="l">
              <a:lnSpc>
                <a:spcPct val="100000"/>
              </a:lnSpc>
              <a:spcBef>
                <a:spcPts val="0"/>
              </a:spcBef>
              <a:spcAft>
                <a:spcPts val="0"/>
              </a:spcAft>
              <a:buClr>
                <a:srgbClr val="231F20"/>
              </a:buClr>
              <a:buSzPts val="2400"/>
              <a:buFont typeface="Indie Flower"/>
              <a:buNone/>
              <a:defRPr sz="2400" b="1">
                <a:solidFill>
                  <a:srgbClr val="231F20"/>
                </a:solidFill>
                <a:latin typeface="Indie Flower"/>
                <a:ea typeface="Indie Flower"/>
                <a:cs typeface="Indie Flower"/>
                <a:sym typeface="Indie Flower"/>
              </a:defRPr>
            </a:lvl3pPr>
            <a:lvl4pPr lvl="3" algn="l">
              <a:lnSpc>
                <a:spcPct val="100000"/>
              </a:lnSpc>
              <a:spcBef>
                <a:spcPts val="0"/>
              </a:spcBef>
              <a:spcAft>
                <a:spcPts val="0"/>
              </a:spcAft>
              <a:buClr>
                <a:srgbClr val="231F20"/>
              </a:buClr>
              <a:buSzPts val="2400"/>
              <a:buFont typeface="Indie Flower"/>
              <a:buNone/>
              <a:defRPr sz="2400" b="1">
                <a:solidFill>
                  <a:srgbClr val="231F20"/>
                </a:solidFill>
                <a:latin typeface="Indie Flower"/>
                <a:ea typeface="Indie Flower"/>
                <a:cs typeface="Indie Flower"/>
                <a:sym typeface="Indie Flower"/>
              </a:defRPr>
            </a:lvl4pPr>
            <a:lvl5pPr lvl="4" algn="l">
              <a:lnSpc>
                <a:spcPct val="100000"/>
              </a:lnSpc>
              <a:spcBef>
                <a:spcPts val="0"/>
              </a:spcBef>
              <a:spcAft>
                <a:spcPts val="0"/>
              </a:spcAft>
              <a:buClr>
                <a:srgbClr val="231F20"/>
              </a:buClr>
              <a:buSzPts val="2400"/>
              <a:buFont typeface="Indie Flower"/>
              <a:buNone/>
              <a:defRPr sz="2400" b="1">
                <a:solidFill>
                  <a:srgbClr val="231F20"/>
                </a:solidFill>
                <a:latin typeface="Indie Flower"/>
                <a:ea typeface="Indie Flower"/>
                <a:cs typeface="Indie Flower"/>
                <a:sym typeface="Indie Flower"/>
              </a:defRPr>
            </a:lvl5pPr>
            <a:lvl6pPr lvl="5" algn="l">
              <a:lnSpc>
                <a:spcPct val="100000"/>
              </a:lnSpc>
              <a:spcBef>
                <a:spcPts val="0"/>
              </a:spcBef>
              <a:spcAft>
                <a:spcPts val="0"/>
              </a:spcAft>
              <a:buClr>
                <a:srgbClr val="231F20"/>
              </a:buClr>
              <a:buSzPts val="2400"/>
              <a:buFont typeface="Indie Flower"/>
              <a:buNone/>
              <a:defRPr sz="2400" b="1">
                <a:solidFill>
                  <a:srgbClr val="231F20"/>
                </a:solidFill>
                <a:latin typeface="Indie Flower"/>
                <a:ea typeface="Indie Flower"/>
                <a:cs typeface="Indie Flower"/>
                <a:sym typeface="Indie Flower"/>
              </a:defRPr>
            </a:lvl6pPr>
            <a:lvl7pPr lvl="6" algn="l">
              <a:lnSpc>
                <a:spcPct val="100000"/>
              </a:lnSpc>
              <a:spcBef>
                <a:spcPts val="0"/>
              </a:spcBef>
              <a:spcAft>
                <a:spcPts val="0"/>
              </a:spcAft>
              <a:buClr>
                <a:srgbClr val="231F20"/>
              </a:buClr>
              <a:buSzPts val="2400"/>
              <a:buFont typeface="Indie Flower"/>
              <a:buNone/>
              <a:defRPr sz="2400" b="1">
                <a:solidFill>
                  <a:srgbClr val="231F20"/>
                </a:solidFill>
                <a:latin typeface="Indie Flower"/>
                <a:ea typeface="Indie Flower"/>
                <a:cs typeface="Indie Flower"/>
                <a:sym typeface="Indie Flower"/>
              </a:defRPr>
            </a:lvl7pPr>
            <a:lvl8pPr lvl="7" algn="l">
              <a:lnSpc>
                <a:spcPct val="100000"/>
              </a:lnSpc>
              <a:spcBef>
                <a:spcPts val="0"/>
              </a:spcBef>
              <a:spcAft>
                <a:spcPts val="0"/>
              </a:spcAft>
              <a:buClr>
                <a:srgbClr val="231F20"/>
              </a:buClr>
              <a:buSzPts val="2400"/>
              <a:buFont typeface="Indie Flower"/>
              <a:buNone/>
              <a:defRPr sz="2400" b="1">
                <a:solidFill>
                  <a:srgbClr val="231F20"/>
                </a:solidFill>
                <a:latin typeface="Indie Flower"/>
                <a:ea typeface="Indie Flower"/>
                <a:cs typeface="Indie Flower"/>
                <a:sym typeface="Indie Flower"/>
              </a:defRPr>
            </a:lvl8pPr>
            <a:lvl9pPr lvl="8" algn="l">
              <a:lnSpc>
                <a:spcPct val="100000"/>
              </a:lnSpc>
              <a:spcBef>
                <a:spcPts val="0"/>
              </a:spcBef>
              <a:spcAft>
                <a:spcPts val="0"/>
              </a:spcAft>
              <a:buClr>
                <a:srgbClr val="231F20"/>
              </a:buClr>
              <a:buSzPts val="2400"/>
              <a:buFont typeface="Indie Flower"/>
              <a:buNone/>
              <a:defRPr sz="2400" b="1">
                <a:solidFill>
                  <a:srgbClr val="231F20"/>
                </a:solidFill>
                <a:latin typeface="Indie Flower"/>
                <a:ea typeface="Indie Flower"/>
                <a:cs typeface="Indie Flower"/>
                <a:sym typeface="Indie Flower"/>
              </a:defRPr>
            </a:lvl9pPr>
          </a:lstStyle>
          <a:p>
            <a:endParaRPr/>
          </a:p>
        </p:txBody>
      </p:sp>
      <p:sp>
        <p:nvSpPr>
          <p:cNvPr id="111" name="Google Shape;111;p9"/>
          <p:cNvSpPr txBox="1">
            <a:spLocks noGrp="1"/>
          </p:cNvSpPr>
          <p:nvPr>
            <p:ph type="subTitle" idx="2"/>
          </p:nvPr>
        </p:nvSpPr>
        <p:spPr>
          <a:xfrm>
            <a:off x="2842500" y="2424146"/>
            <a:ext cx="4478700" cy="19365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rgbClr val="231F20"/>
              </a:buClr>
              <a:buSzPts val="1400"/>
              <a:buFont typeface="Open Sans"/>
              <a:buChar char="●"/>
              <a:defRPr sz="1400">
                <a:solidFill>
                  <a:srgbClr val="231F20"/>
                </a:solidFill>
                <a:latin typeface="Open Sans"/>
                <a:ea typeface="Open Sans"/>
                <a:cs typeface="Open Sans"/>
                <a:sym typeface="Open Sans"/>
              </a:defRPr>
            </a:lvl1pPr>
            <a:lvl2pPr lvl="1" algn="l">
              <a:lnSpc>
                <a:spcPct val="100000"/>
              </a:lnSpc>
              <a:spcBef>
                <a:spcPts val="0"/>
              </a:spcBef>
              <a:spcAft>
                <a:spcPts val="0"/>
              </a:spcAft>
              <a:buClr>
                <a:srgbClr val="231F20"/>
              </a:buClr>
              <a:buSzPts val="1400"/>
              <a:buFont typeface="Open Sans"/>
              <a:buChar char="○"/>
              <a:defRPr sz="2400" b="1">
                <a:solidFill>
                  <a:srgbClr val="231F20"/>
                </a:solidFill>
                <a:latin typeface="Indie Flower"/>
                <a:ea typeface="Indie Flower"/>
                <a:cs typeface="Indie Flower"/>
                <a:sym typeface="Indie Flower"/>
              </a:defRPr>
            </a:lvl2pPr>
            <a:lvl3pPr lvl="2" algn="l">
              <a:lnSpc>
                <a:spcPct val="100000"/>
              </a:lnSpc>
              <a:spcBef>
                <a:spcPts val="0"/>
              </a:spcBef>
              <a:spcAft>
                <a:spcPts val="0"/>
              </a:spcAft>
              <a:buClr>
                <a:srgbClr val="231F20"/>
              </a:buClr>
              <a:buSzPts val="1400"/>
              <a:buFont typeface="Open Sans"/>
              <a:buChar char="■"/>
              <a:defRPr sz="2400" b="1">
                <a:solidFill>
                  <a:srgbClr val="231F20"/>
                </a:solidFill>
                <a:latin typeface="Indie Flower"/>
                <a:ea typeface="Indie Flower"/>
                <a:cs typeface="Indie Flower"/>
                <a:sym typeface="Indie Flower"/>
              </a:defRPr>
            </a:lvl3pPr>
            <a:lvl4pPr lvl="3" algn="l">
              <a:lnSpc>
                <a:spcPct val="100000"/>
              </a:lnSpc>
              <a:spcBef>
                <a:spcPts val="0"/>
              </a:spcBef>
              <a:spcAft>
                <a:spcPts val="0"/>
              </a:spcAft>
              <a:buClr>
                <a:srgbClr val="231F20"/>
              </a:buClr>
              <a:buSzPts val="1400"/>
              <a:buFont typeface="Open Sans"/>
              <a:buChar char="●"/>
              <a:defRPr sz="2400" b="1">
                <a:solidFill>
                  <a:srgbClr val="231F20"/>
                </a:solidFill>
                <a:latin typeface="Indie Flower"/>
                <a:ea typeface="Indie Flower"/>
                <a:cs typeface="Indie Flower"/>
                <a:sym typeface="Indie Flower"/>
              </a:defRPr>
            </a:lvl4pPr>
            <a:lvl5pPr lvl="4" algn="l">
              <a:lnSpc>
                <a:spcPct val="100000"/>
              </a:lnSpc>
              <a:spcBef>
                <a:spcPts val="0"/>
              </a:spcBef>
              <a:spcAft>
                <a:spcPts val="0"/>
              </a:spcAft>
              <a:buClr>
                <a:srgbClr val="231F20"/>
              </a:buClr>
              <a:buSzPts val="1400"/>
              <a:buFont typeface="Open Sans"/>
              <a:buChar char="○"/>
              <a:defRPr sz="2400" b="1">
                <a:solidFill>
                  <a:srgbClr val="231F20"/>
                </a:solidFill>
                <a:latin typeface="Indie Flower"/>
                <a:ea typeface="Indie Flower"/>
                <a:cs typeface="Indie Flower"/>
                <a:sym typeface="Indie Flower"/>
              </a:defRPr>
            </a:lvl5pPr>
            <a:lvl6pPr lvl="5" algn="l">
              <a:lnSpc>
                <a:spcPct val="100000"/>
              </a:lnSpc>
              <a:spcBef>
                <a:spcPts val="0"/>
              </a:spcBef>
              <a:spcAft>
                <a:spcPts val="0"/>
              </a:spcAft>
              <a:buClr>
                <a:srgbClr val="231F20"/>
              </a:buClr>
              <a:buSzPts val="1400"/>
              <a:buFont typeface="Open Sans"/>
              <a:buChar char="■"/>
              <a:defRPr sz="2400" b="1">
                <a:solidFill>
                  <a:srgbClr val="231F20"/>
                </a:solidFill>
                <a:latin typeface="Indie Flower"/>
                <a:ea typeface="Indie Flower"/>
                <a:cs typeface="Indie Flower"/>
                <a:sym typeface="Indie Flower"/>
              </a:defRPr>
            </a:lvl6pPr>
            <a:lvl7pPr lvl="6" algn="l">
              <a:lnSpc>
                <a:spcPct val="100000"/>
              </a:lnSpc>
              <a:spcBef>
                <a:spcPts val="0"/>
              </a:spcBef>
              <a:spcAft>
                <a:spcPts val="0"/>
              </a:spcAft>
              <a:buClr>
                <a:srgbClr val="231F20"/>
              </a:buClr>
              <a:buSzPts val="1400"/>
              <a:buFont typeface="Open Sans"/>
              <a:buChar char="●"/>
              <a:defRPr sz="2400" b="1">
                <a:solidFill>
                  <a:srgbClr val="231F20"/>
                </a:solidFill>
                <a:latin typeface="Indie Flower"/>
                <a:ea typeface="Indie Flower"/>
                <a:cs typeface="Indie Flower"/>
                <a:sym typeface="Indie Flower"/>
              </a:defRPr>
            </a:lvl7pPr>
            <a:lvl8pPr lvl="7" algn="l">
              <a:lnSpc>
                <a:spcPct val="100000"/>
              </a:lnSpc>
              <a:spcBef>
                <a:spcPts val="0"/>
              </a:spcBef>
              <a:spcAft>
                <a:spcPts val="0"/>
              </a:spcAft>
              <a:buClr>
                <a:srgbClr val="231F20"/>
              </a:buClr>
              <a:buSzPts val="1400"/>
              <a:buFont typeface="Open Sans"/>
              <a:buChar char="○"/>
              <a:defRPr sz="2400" b="1">
                <a:solidFill>
                  <a:srgbClr val="231F20"/>
                </a:solidFill>
                <a:latin typeface="Indie Flower"/>
                <a:ea typeface="Indie Flower"/>
                <a:cs typeface="Indie Flower"/>
                <a:sym typeface="Indie Flower"/>
              </a:defRPr>
            </a:lvl8pPr>
            <a:lvl9pPr lvl="8" algn="l">
              <a:lnSpc>
                <a:spcPct val="100000"/>
              </a:lnSpc>
              <a:spcBef>
                <a:spcPts val="0"/>
              </a:spcBef>
              <a:spcAft>
                <a:spcPts val="0"/>
              </a:spcAft>
              <a:buClr>
                <a:srgbClr val="231F20"/>
              </a:buClr>
              <a:buSzPts val="1400"/>
              <a:buFont typeface="Open Sans"/>
              <a:buChar char="■"/>
              <a:defRPr sz="2400" b="1">
                <a:solidFill>
                  <a:srgbClr val="231F20"/>
                </a:solidFill>
                <a:latin typeface="Indie Flower"/>
                <a:ea typeface="Indie Flower"/>
                <a:cs typeface="Indie Flower"/>
                <a:sym typeface="Indie Flower"/>
              </a:defRPr>
            </a:lvl9pPr>
          </a:lstStyle>
          <a:p>
            <a:endParaRPr/>
          </a:p>
        </p:txBody>
      </p:sp>
      <p:sp>
        <p:nvSpPr>
          <p:cNvPr id="112" name="Google Shape;112;p9"/>
          <p:cNvSpPr txBox="1">
            <a:spLocks noGrp="1"/>
          </p:cNvSpPr>
          <p:nvPr>
            <p:ph type="title" idx="3"/>
          </p:nvPr>
        </p:nvSpPr>
        <p:spPr>
          <a:xfrm>
            <a:off x="6295300" y="1470175"/>
            <a:ext cx="1622100" cy="8049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Clr>
                <a:srgbClr val="231F20"/>
              </a:buClr>
              <a:buSzPts val="2400"/>
              <a:buFont typeface="Indie Flower"/>
              <a:buNone/>
              <a:defRPr sz="2400" b="1">
                <a:solidFill>
                  <a:srgbClr val="231F20"/>
                </a:solidFill>
                <a:latin typeface="Indie Flower"/>
                <a:ea typeface="Indie Flower"/>
                <a:cs typeface="Indie Flower"/>
                <a:sym typeface="Indie Flower"/>
              </a:defRPr>
            </a:lvl1pPr>
            <a:lvl2pPr lvl="1" algn="ctr">
              <a:lnSpc>
                <a:spcPct val="100000"/>
              </a:lnSpc>
              <a:spcBef>
                <a:spcPts val="0"/>
              </a:spcBef>
              <a:spcAft>
                <a:spcPts val="0"/>
              </a:spcAft>
              <a:buClr>
                <a:srgbClr val="231F20"/>
              </a:buClr>
              <a:buSzPts val="2400"/>
              <a:buFont typeface="Indie Flower"/>
              <a:buNone/>
              <a:defRPr sz="2400" b="1">
                <a:solidFill>
                  <a:srgbClr val="231F20"/>
                </a:solidFill>
                <a:latin typeface="Indie Flower"/>
                <a:ea typeface="Indie Flower"/>
                <a:cs typeface="Indie Flower"/>
                <a:sym typeface="Indie Flower"/>
              </a:defRPr>
            </a:lvl2pPr>
            <a:lvl3pPr lvl="2" algn="ctr">
              <a:lnSpc>
                <a:spcPct val="100000"/>
              </a:lnSpc>
              <a:spcBef>
                <a:spcPts val="0"/>
              </a:spcBef>
              <a:spcAft>
                <a:spcPts val="0"/>
              </a:spcAft>
              <a:buClr>
                <a:srgbClr val="231F20"/>
              </a:buClr>
              <a:buSzPts val="2400"/>
              <a:buFont typeface="Indie Flower"/>
              <a:buNone/>
              <a:defRPr sz="2400" b="1">
                <a:solidFill>
                  <a:srgbClr val="231F20"/>
                </a:solidFill>
                <a:latin typeface="Indie Flower"/>
                <a:ea typeface="Indie Flower"/>
                <a:cs typeface="Indie Flower"/>
                <a:sym typeface="Indie Flower"/>
              </a:defRPr>
            </a:lvl3pPr>
            <a:lvl4pPr lvl="3" algn="ctr">
              <a:lnSpc>
                <a:spcPct val="100000"/>
              </a:lnSpc>
              <a:spcBef>
                <a:spcPts val="0"/>
              </a:spcBef>
              <a:spcAft>
                <a:spcPts val="0"/>
              </a:spcAft>
              <a:buClr>
                <a:srgbClr val="231F20"/>
              </a:buClr>
              <a:buSzPts val="2400"/>
              <a:buFont typeface="Indie Flower"/>
              <a:buNone/>
              <a:defRPr sz="2400" b="1">
                <a:solidFill>
                  <a:srgbClr val="231F20"/>
                </a:solidFill>
                <a:latin typeface="Indie Flower"/>
                <a:ea typeface="Indie Flower"/>
                <a:cs typeface="Indie Flower"/>
                <a:sym typeface="Indie Flower"/>
              </a:defRPr>
            </a:lvl4pPr>
            <a:lvl5pPr lvl="4" algn="ctr">
              <a:lnSpc>
                <a:spcPct val="100000"/>
              </a:lnSpc>
              <a:spcBef>
                <a:spcPts val="0"/>
              </a:spcBef>
              <a:spcAft>
                <a:spcPts val="0"/>
              </a:spcAft>
              <a:buClr>
                <a:srgbClr val="231F20"/>
              </a:buClr>
              <a:buSzPts val="2400"/>
              <a:buFont typeface="Indie Flower"/>
              <a:buNone/>
              <a:defRPr sz="2400" b="1">
                <a:solidFill>
                  <a:srgbClr val="231F20"/>
                </a:solidFill>
                <a:latin typeface="Indie Flower"/>
                <a:ea typeface="Indie Flower"/>
                <a:cs typeface="Indie Flower"/>
                <a:sym typeface="Indie Flower"/>
              </a:defRPr>
            </a:lvl5pPr>
            <a:lvl6pPr lvl="5" algn="ctr">
              <a:lnSpc>
                <a:spcPct val="100000"/>
              </a:lnSpc>
              <a:spcBef>
                <a:spcPts val="0"/>
              </a:spcBef>
              <a:spcAft>
                <a:spcPts val="0"/>
              </a:spcAft>
              <a:buClr>
                <a:srgbClr val="231F20"/>
              </a:buClr>
              <a:buSzPts val="2400"/>
              <a:buFont typeface="Indie Flower"/>
              <a:buNone/>
              <a:defRPr sz="2400" b="1">
                <a:solidFill>
                  <a:srgbClr val="231F20"/>
                </a:solidFill>
                <a:latin typeface="Indie Flower"/>
                <a:ea typeface="Indie Flower"/>
                <a:cs typeface="Indie Flower"/>
                <a:sym typeface="Indie Flower"/>
              </a:defRPr>
            </a:lvl6pPr>
            <a:lvl7pPr lvl="6" algn="ctr">
              <a:lnSpc>
                <a:spcPct val="100000"/>
              </a:lnSpc>
              <a:spcBef>
                <a:spcPts val="0"/>
              </a:spcBef>
              <a:spcAft>
                <a:spcPts val="0"/>
              </a:spcAft>
              <a:buClr>
                <a:srgbClr val="231F20"/>
              </a:buClr>
              <a:buSzPts val="2400"/>
              <a:buFont typeface="Indie Flower"/>
              <a:buNone/>
              <a:defRPr sz="2400" b="1">
                <a:solidFill>
                  <a:srgbClr val="231F20"/>
                </a:solidFill>
                <a:latin typeface="Indie Flower"/>
                <a:ea typeface="Indie Flower"/>
                <a:cs typeface="Indie Flower"/>
                <a:sym typeface="Indie Flower"/>
              </a:defRPr>
            </a:lvl7pPr>
            <a:lvl8pPr lvl="7" algn="ctr">
              <a:lnSpc>
                <a:spcPct val="100000"/>
              </a:lnSpc>
              <a:spcBef>
                <a:spcPts val="0"/>
              </a:spcBef>
              <a:spcAft>
                <a:spcPts val="0"/>
              </a:spcAft>
              <a:buClr>
                <a:srgbClr val="231F20"/>
              </a:buClr>
              <a:buSzPts val="2400"/>
              <a:buFont typeface="Indie Flower"/>
              <a:buNone/>
              <a:defRPr sz="2400" b="1">
                <a:solidFill>
                  <a:srgbClr val="231F20"/>
                </a:solidFill>
                <a:latin typeface="Indie Flower"/>
                <a:ea typeface="Indie Flower"/>
                <a:cs typeface="Indie Flower"/>
                <a:sym typeface="Indie Flower"/>
              </a:defRPr>
            </a:lvl8pPr>
            <a:lvl9pPr lvl="8" algn="ctr">
              <a:lnSpc>
                <a:spcPct val="100000"/>
              </a:lnSpc>
              <a:spcBef>
                <a:spcPts val="0"/>
              </a:spcBef>
              <a:spcAft>
                <a:spcPts val="0"/>
              </a:spcAft>
              <a:buClr>
                <a:srgbClr val="231F20"/>
              </a:buClr>
              <a:buSzPts val="2400"/>
              <a:buFont typeface="Indie Flower"/>
              <a:buNone/>
              <a:defRPr sz="2400" b="1">
                <a:solidFill>
                  <a:srgbClr val="231F20"/>
                </a:solidFill>
                <a:latin typeface="Indie Flower"/>
                <a:ea typeface="Indie Flower"/>
                <a:cs typeface="Indie Flower"/>
                <a:sym typeface="Indie Flower"/>
              </a:defRPr>
            </a:lvl9pPr>
          </a:lstStyle>
          <a:p>
            <a:endParaRPr/>
          </a:p>
        </p:txBody>
      </p:sp>
      <p:sp>
        <p:nvSpPr>
          <p:cNvPr id="113" name="Google Shape;113;p9"/>
          <p:cNvSpPr/>
          <p:nvPr/>
        </p:nvSpPr>
        <p:spPr>
          <a:xfrm>
            <a:off x="7967043" y="-932539"/>
            <a:ext cx="2465775" cy="2687890"/>
          </a:xfrm>
          <a:custGeom>
            <a:avLst/>
            <a:gdLst/>
            <a:ahLst/>
            <a:cxnLst/>
            <a:rect l="l" t="t" r="r" b="b"/>
            <a:pathLst>
              <a:path w="234000" h="207519" extrusionOk="0">
                <a:moveTo>
                  <a:pt x="66638" y="1"/>
                </a:moveTo>
                <a:cubicBezTo>
                  <a:pt x="33816" y="1"/>
                  <a:pt x="1" y="77942"/>
                  <a:pt x="21774" y="125047"/>
                </a:cubicBezTo>
                <a:cubicBezTo>
                  <a:pt x="43821" y="172592"/>
                  <a:pt x="52625" y="198160"/>
                  <a:pt x="137149" y="206965"/>
                </a:cubicBezTo>
                <a:cubicBezTo>
                  <a:pt x="140739" y="207339"/>
                  <a:pt x="144179" y="207519"/>
                  <a:pt x="147477" y="207519"/>
                </a:cubicBezTo>
                <a:cubicBezTo>
                  <a:pt x="221829" y="207519"/>
                  <a:pt x="223659" y="115922"/>
                  <a:pt x="228717" y="88067"/>
                </a:cubicBezTo>
                <a:cubicBezTo>
                  <a:pt x="234000" y="59047"/>
                  <a:pt x="187300" y="5304"/>
                  <a:pt x="67558" y="21"/>
                </a:cubicBezTo>
                <a:cubicBezTo>
                  <a:pt x="67251" y="7"/>
                  <a:pt x="66945" y="1"/>
                  <a:pt x="66638" y="1"/>
                </a:cubicBezTo>
                <a:close/>
              </a:path>
            </a:pathLst>
          </a:custGeom>
          <a:solidFill>
            <a:srgbClr val="9ABFC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4" name="Google Shape;114;p9"/>
          <p:cNvSpPr/>
          <p:nvPr/>
        </p:nvSpPr>
        <p:spPr>
          <a:xfrm rot="3985340">
            <a:off x="-1629986" y="3477411"/>
            <a:ext cx="2263996" cy="2569325"/>
          </a:xfrm>
          <a:custGeom>
            <a:avLst/>
            <a:gdLst/>
            <a:ahLst/>
            <a:cxnLst/>
            <a:rect l="l" t="t" r="r" b="b"/>
            <a:pathLst>
              <a:path w="234000" h="207519" extrusionOk="0">
                <a:moveTo>
                  <a:pt x="66638" y="1"/>
                </a:moveTo>
                <a:cubicBezTo>
                  <a:pt x="33816" y="1"/>
                  <a:pt x="1" y="77942"/>
                  <a:pt x="21774" y="125047"/>
                </a:cubicBezTo>
                <a:cubicBezTo>
                  <a:pt x="43821" y="172592"/>
                  <a:pt x="52625" y="198160"/>
                  <a:pt x="137149" y="206965"/>
                </a:cubicBezTo>
                <a:cubicBezTo>
                  <a:pt x="140739" y="207339"/>
                  <a:pt x="144179" y="207519"/>
                  <a:pt x="147477" y="207519"/>
                </a:cubicBezTo>
                <a:cubicBezTo>
                  <a:pt x="221829" y="207519"/>
                  <a:pt x="223659" y="115922"/>
                  <a:pt x="228717" y="88067"/>
                </a:cubicBezTo>
                <a:cubicBezTo>
                  <a:pt x="234000" y="59047"/>
                  <a:pt x="187300" y="5304"/>
                  <a:pt x="67558" y="21"/>
                </a:cubicBezTo>
                <a:cubicBezTo>
                  <a:pt x="67251" y="7"/>
                  <a:pt x="66945" y="1"/>
                  <a:pt x="66638"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5" name="Google Shape;115;p9"/>
          <p:cNvSpPr/>
          <p:nvPr/>
        </p:nvSpPr>
        <p:spPr>
          <a:xfrm rot="23963" flipH="1">
            <a:off x="-2569832" y="4033471"/>
            <a:ext cx="7815297" cy="2045777"/>
          </a:xfrm>
          <a:custGeom>
            <a:avLst/>
            <a:gdLst/>
            <a:ahLst/>
            <a:cxnLst/>
            <a:rect l="l" t="t" r="r" b="b"/>
            <a:pathLst>
              <a:path w="369334" h="96679" extrusionOk="0">
                <a:moveTo>
                  <a:pt x="263831" y="0"/>
                </a:moveTo>
                <a:cubicBezTo>
                  <a:pt x="244577" y="0"/>
                  <a:pt x="228205" y="8705"/>
                  <a:pt x="210095" y="8705"/>
                </a:cubicBezTo>
                <a:cubicBezTo>
                  <a:pt x="203509" y="8705"/>
                  <a:pt x="196694" y="7554"/>
                  <a:pt x="189426" y="4415"/>
                </a:cubicBezTo>
                <a:cubicBezTo>
                  <a:pt x="184718" y="2378"/>
                  <a:pt x="179930" y="1495"/>
                  <a:pt x="175058" y="1495"/>
                </a:cubicBezTo>
                <a:cubicBezTo>
                  <a:pt x="143264" y="1495"/>
                  <a:pt x="107921" y="39109"/>
                  <a:pt x="67883" y="39109"/>
                </a:cubicBezTo>
                <a:cubicBezTo>
                  <a:pt x="62780" y="39109"/>
                  <a:pt x="57600" y="38498"/>
                  <a:pt x="52341" y="37120"/>
                </a:cubicBezTo>
                <a:cubicBezTo>
                  <a:pt x="47790" y="35927"/>
                  <a:pt x="43651" y="35382"/>
                  <a:pt x="39889" y="35382"/>
                </a:cubicBezTo>
                <a:cubicBezTo>
                  <a:pt x="1" y="35382"/>
                  <a:pt x="2400" y="96679"/>
                  <a:pt x="2400" y="96679"/>
                </a:cubicBezTo>
                <a:lnTo>
                  <a:pt x="367639" y="95572"/>
                </a:lnTo>
                <a:lnTo>
                  <a:pt x="369334" y="74233"/>
                </a:lnTo>
                <a:cubicBezTo>
                  <a:pt x="369334" y="74233"/>
                  <a:pt x="351152" y="46826"/>
                  <a:pt x="303031" y="13461"/>
                </a:cubicBezTo>
                <a:cubicBezTo>
                  <a:pt x="288221" y="3196"/>
                  <a:pt x="275497" y="0"/>
                  <a:pt x="263831" y="0"/>
                </a:cubicBezTo>
                <a:close/>
              </a:path>
            </a:pathLst>
          </a:custGeom>
          <a:solidFill>
            <a:srgbClr val="FFF6A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116" name="Google Shape;116;p9"/>
          <p:cNvGrpSpPr/>
          <p:nvPr/>
        </p:nvGrpSpPr>
        <p:grpSpPr>
          <a:xfrm rot="1865077" flipH="1">
            <a:off x="1208394" y="3622738"/>
            <a:ext cx="664888" cy="682426"/>
            <a:chOff x="4007590" y="88411"/>
            <a:chExt cx="664892" cy="682431"/>
          </a:xfrm>
        </p:grpSpPr>
        <p:sp>
          <p:nvSpPr>
            <p:cNvPr id="117" name="Google Shape;117;p9"/>
            <p:cNvSpPr/>
            <p:nvPr/>
          </p:nvSpPr>
          <p:spPr>
            <a:xfrm>
              <a:off x="4200839" y="262685"/>
              <a:ext cx="122573" cy="134625"/>
            </a:xfrm>
            <a:custGeom>
              <a:avLst/>
              <a:gdLst/>
              <a:ahLst/>
              <a:cxnLst/>
              <a:rect l="l" t="t" r="r" b="b"/>
              <a:pathLst>
                <a:path w="3753" h="4122" extrusionOk="0">
                  <a:moveTo>
                    <a:pt x="2979" y="0"/>
                  </a:moveTo>
                  <a:cubicBezTo>
                    <a:pt x="2811" y="0"/>
                    <a:pt x="2641" y="71"/>
                    <a:pt x="2519" y="241"/>
                  </a:cubicBezTo>
                  <a:lnTo>
                    <a:pt x="288" y="3328"/>
                  </a:lnTo>
                  <a:cubicBezTo>
                    <a:pt x="0" y="3729"/>
                    <a:pt x="381" y="4121"/>
                    <a:pt x="775" y="4121"/>
                  </a:cubicBezTo>
                  <a:cubicBezTo>
                    <a:pt x="942" y="4121"/>
                    <a:pt x="1112" y="4051"/>
                    <a:pt x="1234" y="3881"/>
                  </a:cubicBezTo>
                  <a:lnTo>
                    <a:pt x="3464" y="776"/>
                  </a:lnTo>
                  <a:cubicBezTo>
                    <a:pt x="3752" y="388"/>
                    <a:pt x="3373" y="0"/>
                    <a:pt x="2979"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8" name="Google Shape;118;p9"/>
            <p:cNvSpPr/>
            <p:nvPr/>
          </p:nvSpPr>
          <p:spPr>
            <a:xfrm>
              <a:off x="4549942" y="350703"/>
              <a:ext cx="122540" cy="134723"/>
            </a:xfrm>
            <a:custGeom>
              <a:avLst/>
              <a:gdLst/>
              <a:ahLst/>
              <a:cxnLst/>
              <a:rect l="l" t="t" r="r" b="b"/>
              <a:pathLst>
                <a:path w="3752" h="4125" extrusionOk="0">
                  <a:moveTo>
                    <a:pt x="2976" y="0"/>
                  </a:moveTo>
                  <a:cubicBezTo>
                    <a:pt x="2809" y="0"/>
                    <a:pt x="2640" y="71"/>
                    <a:pt x="2517" y="240"/>
                  </a:cubicBezTo>
                  <a:lnTo>
                    <a:pt x="287" y="3345"/>
                  </a:lnTo>
                  <a:cubicBezTo>
                    <a:pt x="1" y="3743"/>
                    <a:pt x="375" y="4124"/>
                    <a:pt x="766" y="4124"/>
                  </a:cubicBezTo>
                  <a:cubicBezTo>
                    <a:pt x="936" y="4124"/>
                    <a:pt x="1109" y="4053"/>
                    <a:pt x="1233" y="3880"/>
                  </a:cubicBezTo>
                  <a:lnTo>
                    <a:pt x="3463" y="794"/>
                  </a:lnTo>
                  <a:cubicBezTo>
                    <a:pt x="3751" y="392"/>
                    <a:pt x="3371" y="0"/>
                    <a:pt x="2976"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9" name="Google Shape;119;p9"/>
            <p:cNvSpPr/>
            <p:nvPr/>
          </p:nvSpPr>
          <p:spPr>
            <a:xfrm>
              <a:off x="4241696" y="379999"/>
              <a:ext cx="116857" cy="142430"/>
            </a:xfrm>
            <a:custGeom>
              <a:avLst/>
              <a:gdLst/>
              <a:ahLst/>
              <a:cxnLst/>
              <a:rect l="l" t="t" r="r" b="b"/>
              <a:pathLst>
                <a:path w="3578" h="4361" extrusionOk="0">
                  <a:moveTo>
                    <a:pt x="2827" y="1"/>
                  </a:moveTo>
                  <a:cubicBezTo>
                    <a:pt x="2666" y="1"/>
                    <a:pt x="2508" y="80"/>
                    <a:pt x="2410" y="271"/>
                  </a:cubicBezTo>
                  <a:cubicBezTo>
                    <a:pt x="1839" y="1395"/>
                    <a:pt x="1143" y="2430"/>
                    <a:pt x="340" y="3394"/>
                  </a:cubicBezTo>
                  <a:cubicBezTo>
                    <a:pt x="0" y="3815"/>
                    <a:pt x="364" y="4360"/>
                    <a:pt x="762" y="4360"/>
                  </a:cubicBezTo>
                  <a:cubicBezTo>
                    <a:pt x="886" y="4360"/>
                    <a:pt x="1014" y="4307"/>
                    <a:pt x="1125" y="4179"/>
                  </a:cubicBezTo>
                  <a:cubicBezTo>
                    <a:pt x="1981" y="3144"/>
                    <a:pt x="2731" y="2020"/>
                    <a:pt x="3355" y="824"/>
                  </a:cubicBezTo>
                  <a:cubicBezTo>
                    <a:pt x="3578" y="404"/>
                    <a:pt x="3192" y="1"/>
                    <a:pt x="2827"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0" name="Google Shape;120;p9"/>
            <p:cNvSpPr/>
            <p:nvPr/>
          </p:nvSpPr>
          <p:spPr>
            <a:xfrm>
              <a:off x="4007590" y="445875"/>
              <a:ext cx="165684" cy="160753"/>
            </a:xfrm>
            <a:custGeom>
              <a:avLst/>
              <a:gdLst/>
              <a:ahLst/>
              <a:cxnLst/>
              <a:rect l="l" t="t" r="r" b="b"/>
              <a:pathLst>
                <a:path w="5073" h="4922" extrusionOk="0">
                  <a:moveTo>
                    <a:pt x="3814" y="1"/>
                  </a:moveTo>
                  <a:cubicBezTo>
                    <a:pt x="3634" y="1"/>
                    <a:pt x="3449" y="60"/>
                    <a:pt x="3279" y="199"/>
                  </a:cubicBezTo>
                  <a:cubicBezTo>
                    <a:pt x="2119" y="1198"/>
                    <a:pt x="1138" y="2376"/>
                    <a:pt x="371" y="3696"/>
                  </a:cubicBezTo>
                  <a:cubicBezTo>
                    <a:pt x="1" y="4326"/>
                    <a:pt x="570" y="4921"/>
                    <a:pt x="1127" y="4921"/>
                  </a:cubicBezTo>
                  <a:cubicBezTo>
                    <a:pt x="1375" y="4921"/>
                    <a:pt x="1621" y="4803"/>
                    <a:pt x="1780" y="4517"/>
                  </a:cubicBezTo>
                  <a:cubicBezTo>
                    <a:pt x="2476" y="3322"/>
                    <a:pt x="3386" y="2251"/>
                    <a:pt x="4439" y="1359"/>
                  </a:cubicBezTo>
                  <a:cubicBezTo>
                    <a:pt x="5072" y="824"/>
                    <a:pt x="4484" y="1"/>
                    <a:pt x="3814"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1" name="Google Shape;121;p9"/>
            <p:cNvSpPr/>
            <p:nvPr/>
          </p:nvSpPr>
          <p:spPr>
            <a:xfrm>
              <a:off x="4086104" y="271209"/>
              <a:ext cx="105524" cy="110587"/>
            </a:xfrm>
            <a:custGeom>
              <a:avLst/>
              <a:gdLst/>
              <a:ahLst/>
              <a:cxnLst/>
              <a:rect l="l" t="t" r="r" b="b"/>
              <a:pathLst>
                <a:path w="3231" h="3386" extrusionOk="0">
                  <a:moveTo>
                    <a:pt x="2254" y="1"/>
                  </a:moveTo>
                  <a:cubicBezTo>
                    <a:pt x="1976" y="1"/>
                    <a:pt x="1709" y="140"/>
                    <a:pt x="1553" y="391"/>
                  </a:cubicBezTo>
                  <a:lnTo>
                    <a:pt x="251" y="2175"/>
                  </a:lnTo>
                  <a:cubicBezTo>
                    <a:pt x="1" y="2532"/>
                    <a:pt x="197" y="3085"/>
                    <a:pt x="554" y="3281"/>
                  </a:cubicBezTo>
                  <a:cubicBezTo>
                    <a:pt x="684" y="3352"/>
                    <a:pt x="823" y="3386"/>
                    <a:pt x="960" y="3386"/>
                  </a:cubicBezTo>
                  <a:cubicBezTo>
                    <a:pt x="1237" y="3386"/>
                    <a:pt x="1505" y="3247"/>
                    <a:pt x="1660" y="2996"/>
                  </a:cubicBezTo>
                  <a:lnTo>
                    <a:pt x="2963" y="1211"/>
                  </a:lnTo>
                  <a:cubicBezTo>
                    <a:pt x="3230" y="872"/>
                    <a:pt x="3016" y="319"/>
                    <a:pt x="2659" y="105"/>
                  </a:cubicBezTo>
                  <a:cubicBezTo>
                    <a:pt x="2530" y="34"/>
                    <a:pt x="2391" y="1"/>
                    <a:pt x="2254"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2" name="Google Shape;122;p9"/>
            <p:cNvSpPr/>
            <p:nvPr/>
          </p:nvSpPr>
          <p:spPr>
            <a:xfrm>
              <a:off x="4343432" y="100920"/>
              <a:ext cx="149877" cy="157487"/>
            </a:xfrm>
            <a:custGeom>
              <a:avLst/>
              <a:gdLst/>
              <a:ahLst/>
              <a:cxnLst/>
              <a:rect l="l" t="t" r="r" b="b"/>
              <a:pathLst>
                <a:path w="4589" h="4822" extrusionOk="0">
                  <a:moveTo>
                    <a:pt x="3512" y="0"/>
                  </a:moveTo>
                  <a:cubicBezTo>
                    <a:pt x="3373" y="0"/>
                    <a:pt x="3226" y="49"/>
                    <a:pt x="3077" y="163"/>
                  </a:cubicBezTo>
                  <a:cubicBezTo>
                    <a:pt x="1864" y="1037"/>
                    <a:pt x="918" y="2214"/>
                    <a:pt x="294" y="3571"/>
                  </a:cubicBezTo>
                  <a:cubicBezTo>
                    <a:pt x="1" y="4230"/>
                    <a:pt x="568" y="4822"/>
                    <a:pt x="1093" y="4822"/>
                  </a:cubicBezTo>
                  <a:cubicBezTo>
                    <a:pt x="1335" y="4822"/>
                    <a:pt x="1568" y="4696"/>
                    <a:pt x="1703" y="4391"/>
                  </a:cubicBezTo>
                  <a:cubicBezTo>
                    <a:pt x="2185" y="3285"/>
                    <a:pt x="2935" y="2322"/>
                    <a:pt x="3898" y="1572"/>
                  </a:cubicBezTo>
                  <a:cubicBezTo>
                    <a:pt x="4588" y="1058"/>
                    <a:pt x="4154" y="0"/>
                    <a:pt x="3512"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3" name="Google Shape;123;p9"/>
            <p:cNvSpPr/>
            <p:nvPr/>
          </p:nvSpPr>
          <p:spPr>
            <a:xfrm>
              <a:off x="4115662" y="602969"/>
              <a:ext cx="140079" cy="144782"/>
            </a:xfrm>
            <a:custGeom>
              <a:avLst/>
              <a:gdLst/>
              <a:ahLst/>
              <a:cxnLst/>
              <a:rect l="l" t="t" r="r" b="b"/>
              <a:pathLst>
                <a:path w="4289" h="4433" extrusionOk="0">
                  <a:moveTo>
                    <a:pt x="3392" y="1"/>
                  </a:moveTo>
                  <a:cubicBezTo>
                    <a:pt x="3178" y="1"/>
                    <a:pt x="2960" y="92"/>
                    <a:pt x="2771" y="242"/>
                  </a:cubicBezTo>
                  <a:cubicBezTo>
                    <a:pt x="1772" y="1045"/>
                    <a:pt x="934" y="2044"/>
                    <a:pt x="345" y="3204"/>
                  </a:cubicBezTo>
                  <a:cubicBezTo>
                    <a:pt x="0" y="3844"/>
                    <a:pt x="572" y="4433"/>
                    <a:pt x="1118" y="4433"/>
                  </a:cubicBezTo>
                  <a:cubicBezTo>
                    <a:pt x="1364" y="4433"/>
                    <a:pt x="1605" y="4313"/>
                    <a:pt x="1754" y="4025"/>
                  </a:cubicBezTo>
                  <a:cubicBezTo>
                    <a:pt x="2290" y="3008"/>
                    <a:pt x="3039" y="2098"/>
                    <a:pt x="3931" y="1384"/>
                  </a:cubicBezTo>
                  <a:cubicBezTo>
                    <a:pt x="4288" y="1117"/>
                    <a:pt x="4217" y="528"/>
                    <a:pt x="3931" y="242"/>
                  </a:cubicBezTo>
                  <a:cubicBezTo>
                    <a:pt x="3771" y="74"/>
                    <a:pt x="3583" y="1"/>
                    <a:pt x="3392"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4" name="Google Shape;124;p9"/>
            <p:cNvSpPr/>
            <p:nvPr/>
          </p:nvSpPr>
          <p:spPr>
            <a:xfrm>
              <a:off x="4323379" y="471415"/>
              <a:ext cx="138936" cy="143149"/>
            </a:xfrm>
            <a:custGeom>
              <a:avLst/>
              <a:gdLst/>
              <a:ahLst/>
              <a:cxnLst/>
              <a:rect l="l" t="t" r="r" b="b"/>
              <a:pathLst>
                <a:path w="4254" h="4383" extrusionOk="0">
                  <a:moveTo>
                    <a:pt x="3087" y="0"/>
                  </a:moveTo>
                  <a:cubicBezTo>
                    <a:pt x="2835" y="0"/>
                    <a:pt x="2583" y="107"/>
                    <a:pt x="2407" y="363"/>
                  </a:cubicBezTo>
                  <a:lnTo>
                    <a:pt x="426" y="3200"/>
                  </a:lnTo>
                  <a:cubicBezTo>
                    <a:pt x="1" y="3800"/>
                    <a:pt x="566" y="4383"/>
                    <a:pt x="1151" y="4383"/>
                  </a:cubicBezTo>
                  <a:cubicBezTo>
                    <a:pt x="1401" y="4383"/>
                    <a:pt x="1654" y="4277"/>
                    <a:pt x="1836" y="4020"/>
                  </a:cubicBezTo>
                  <a:lnTo>
                    <a:pt x="3816" y="1184"/>
                  </a:lnTo>
                  <a:cubicBezTo>
                    <a:pt x="4254" y="583"/>
                    <a:pt x="3675" y="0"/>
                    <a:pt x="3087"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5" name="Google Shape;125;p9"/>
            <p:cNvSpPr/>
            <p:nvPr/>
          </p:nvSpPr>
          <p:spPr>
            <a:xfrm>
              <a:off x="4409699" y="627595"/>
              <a:ext cx="139034" cy="143247"/>
            </a:xfrm>
            <a:custGeom>
              <a:avLst/>
              <a:gdLst/>
              <a:ahLst/>
              <a:cxnLst/>
              <a:rect l="l" t="t" r="r" b="b"/>
              <a:pathLst>
                <a:path w="4257" h="4386" extrusionOk="0">
                  <a:moveTo>
                    <a:pt x="3107" y="0"/>
                  </a:moveTo>
                  <a:cubicBezTo>
                    <a:pt x="2857" y="0"/>
                    <a:pt x="2604" y="106"/>
                    <a:pt x="2422" y="363"/>
                  </a:cubicBezTo>
                  <a:lnTo>
                    <a:pt x="424" y="3200"/>
                  </a:lnTo>
                  <a:cubicBezTo>
                    <a:pt x="0" y="3810"/>
                    <a:pt x="569" y="4386"/>
                    <a:pt x="1157" y="4386"/>
                  </a:cubicBezTo>
                  <a:cubicBezTo>
                    <a:pt x="1411" y="4386"/>
                    <a:pt x="1668" y="4279"/>
                    <a:pt x="1851" y="4020"/>
                  </a:cubicBezTo>
                  <a:lnTo>
                    <a:pt x="3832" y="1183"/>
                  </a:lnTo>
                  <a:cubicBezTo>
                    <a:pt x="4257" y="583"/>
                    <a:pt x="3692" y="0"/>
                    <a:pt x="3107"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6" name="Google Shape;126;p9"/>
            <p:cNvSpPr/>
            <p:nvPr/>
          </p:nvSpPr>
          <p:spPr>
            <a:xfrm>
              <a:off x="4472570" y="191127"/>
              <a:ext cx="139099" cy="143149"/>
            </a:xfrm>
            <a:custGeom>
              <a:avLst/>
              <a:gdLst/>
              <a:ahLst/>
              <a:cxnLst/>
              <a:rect l="l" t="t" r="r" b="b"/>
              <a:pathLst>
                <a:path w="4259" h="4383" extrusionOk="0">
                  <a:moveTo>
                    <a:pt x="3095" y="0"/>
                  </a:moveTo>
                  <a:cubicBezTo>
                    <a:pt x="2843" y="0"/>
                    <a:pt x="2588" y="106"/>
                    <a:pt x="2406" y="362"/>
                  </a:cubicBezTo>
                  <a:lnTo>
                    <a:pt x="426" y="3199"/>
                  </a:lnTo>
                  <a:cubicBezTo>
                    <a:pt x="1" y="3800"/>
                    <a:pt x="566" y="4382"/>
                    <a:pt x="1151" y="4382"/>
                  </a:cubicBezTo>
                  <a:cubicBezTo>
                    <a:pt x="1401" y="4382"/>
                    <a:pt x="1654" y="4276"/>
                    <a:pt x="1835" y="4020"/>
                  </a:cubicBezTo>
                  <a:lnTo>
                    <a:pt x="3834" y="1183"/>
                  </a:lnTo>
                  <a:cubicBezTo>
                    <a:pt x="4259" y="583"/>
                    <a:pt x="3685" y="0"/>
                    <a:pt x="3095"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7" name="Google Shape;127;p9"/>
            <p:cNvSpPr/>
            <p:nvPr/>
          </p:nvSpPr>
          <p:spPr>
            <a:xfrm>
              <a:off x="4204268" y="88411"/>
              <a:ext cx="123847" cy="134135"/>
            </a:xfrm>
            <a:custGeom>
              <a:avLst/>
              <a:gdLst/>
              <a:ahLst/>
              <a:cxnLst/>
              <a:rect l="l" t="t" r="r" b="b"/>
              <a:pathLst>
                <a:path w="3792" h="4107" extrusionOk="0">
                  <a:moveTo>
                    <a:pt x="2654" y="0"/>
                  </a:moveTo>
                  <a:cubicBezTo>
                    <a:pt x="2404" y="0"/>
                    <a:pt x="2154" y="113"/>
                    <a:pt x="1985" y="385"/>
                  </a:cubicBezTo>
                  <a:lnTo>
                    <a:pt x="397" y="2901"/>
                  </a:lnTo>
                  <a:cubicBezTo>
                    <a:pt x="1" y="3521"/>
                    <a:pt x="569" y="4106"/>
                    <a:pt x="1139" y="4106"/>
                  </a:cubicBezTo>
                  <a:cubicBezTo>
                    <a:pt x="1388" y="4106"/>
                    <a:pt x="1638" y="3994"/>
                    <a:pt x="1807" y="3722"/>
                  </a:cubicBezTo>
                  <a:lnTo>
                    <a:pt x="3395" y="1206"/>
                  </a:lnTo>
                  <a:cubicBezTo>
                    <a:pt x="3792" y="586"/>
                    <a:pt x="3223" y="0"/>
                    <a:pt x="2654"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8" name="Google Shape;128;p9"/>
            <p:cNvSpPr/>
            <p:nvPr/>
          </p:nvSpPr>
          <p:spPr>
            <a:xfrm>
              <a:off x="4023168" y="162451"/>
              <a:ext cx="122998" cy="129399"/>
            </a:xfrm>
            <a:custGeom>
              <a:avLst/>
              <a:gdLst/>
              <a:ahLst/>
              <a:cxnLst/>
              <a:rect l="l" t="t" r="r" b="b"/>
              <a:pathLst>
                <a:path w="3766" h="3962" extrusionOk="0">
                  <a:moveTo>
                    <a:pt x="2882" y="0"/>
                  </a:moveTo>
                  <a:cubicBezTo>
                    <a:pt x="2673" y="0"/>
                    <a:pt x="2463" y="81"/>
                    <a:pt x="2303" y="241"/>
                  </a:cubicBezTo>
                  <a:lnTo>
                    <a:pt x="322" y="2561"/>
                  </a:lnTo>
                  <a:cubicBezTo>
                    <a:pt x="1" y="2900"/>
                    <a:pt x="1" y="3399"/>
                    <a:pt x="322" y="3721"/>
                  </a:cubicBezTo>
                  <a:cubicBezTo>
                    <a:pt x="483" y="3881"/>
                    <a:pt x="688" y="3961"/>
                    <a:pt x="895" y="3961"/>
                  </a:cubicBezTo>
                  <a:cubicBezTo>
                    <a:pt x="1103" y="3961"/>
                    <a:pt x="1312" y="3881"/>
                    <a:pt x="1482" y="3721"/>
                  </a:cubicBezTo>
                  <a:lnTo>
                    <a:pt x="3462" y="1401"/>
                  </a:lnTo>
                  <a:cubicBezTo>
                    <a:pt x="3766" y="1062"/>
                    <a:pt x="3766" y="562"/>
                    <a:pt x="3462" y="241"/>
                  </a:cubicBezTo>
                  <a:cubicBezTo>
                    <a:pt x="3302" y="81"/>
                    <a:pt x="3092" y="0"/>
                    <a:pt x="2882"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129" name="Google Shape;129;p9"/>
          <p:cNvGrpSpPr/>
          <p:nvPr/>
        </p:nvGrpSpPr>
        <p:grpSpPr>
          <a:xfrm flipH="1">
            <a:off x="-126024" y="386985"/>
            <a:ext cx="485948" cy="659601"/>
            <a:chOff x="-200031" y="4394273"/>
            <a:chExt cx="485948" cy="659601"/>
          </a:xfrm>
        </p:grpSpPr>
        <p:sp>
          <p:nvSpPr>
            <p:cNvPr id="130" name="Google Shape;130;p9"/>
            <p:cNvSpPr/>
            <p:nvPr/>
          </p:nvSpPr>
          <p:spPr>
            <a:xfrm>
              <a:off x="-6553" y="4568448"/>
              <a:ext cx="122508" cy="134722"/>
            </a:xfrm>
            <a:custGeom>
              <a:avLst/>
              <a:gdLst/>
              <a:ahLst/>
              <a:cxnLst/>
              <a:rect l="l" t="t" r="r" b="b"/>
              <a:pathLst>
                <a:path w="3751" h="4125" extrusionOk="0">
                  <a:moveTo>
                    <a:pt x="2985" y="0"/>
                  </a:moveTo>
                  <a:cubicBezTo>
                    <a:pt x="2816" y="0"/>
                    <a:pt x="2643" y="72"/>
                    <a:pt x="2519" y="244"/>
                  </a:cubicBezTo>
                  <a:lnTo>
                    <a:pt x="288" y="3331"/>
                  </a:lnTo>
                  <a:cubicBezTo>
                    <a:pt x="0" y="3732"/>
                    <a:pt x="381" y="4125"/>
                    <a:pt x="775" y="4125"/>
                  </a:cubicBezTo>
                  <a:cubicBezTo>
                    <a:pt x="943" y="4125"/>
                    <a:pt x="1112" y="4054"/>
                    <a:pt x="1234" y="3884"/>
                  </a:cubicBezTo>
                  <a:lnTo>
                    <a:pt x="3464" y="780"/>
                  </a:lnTo>
                  <a:cubicBezTo>
                    <a:pt x="3751" y="381"/>
                    <a:pt x="3377" y="0"/>
                    <a:pt x="2985" y="0"/>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1" name="Google Shape;131;p9"/>
            <p:cNvSpPr/>
            <p:nvPr/>
          </p:nvSpPr>
          <p:spPr>
            <a:xfrm>
              <a:off x="34272" y="4685763"/>
              <a:ext cx="116302" cy="142430"/>
            </a:xfrm>
            <a:custGeom>
              <a:avLst/>
              <a:gdLst/>
              <a:ahLst/>
              <a:cxnLst/>
              <a:rect l="l" t="t" r="r" b="b"/>
              <a:pathLst>
                <a:path w="3561" h="4361" extrusionOk="0">
                  <a:moveTo>
                    <a:pt x="2830" y="0"/>
                  </a:moveTo>
                  <a:cubicBezTo>
                    <a:pt x="2669" y="0"/>
                    <a:pt x="2510" y="81"/>
                    <a:pt x="2411" y="274"/>
                  </a:cubicBezTo>
                  <a:cubicBezTo>
                    <a:pt x="1840" y="1398"/>
                    <a:pt x="1144" y="2433"/>
                    <a:pt x="341" y="3397"/>
                  </a:cubicBezTo>
                  <a:cubicBezTo>
                    <a:pt x="0" y="3806"/>
                    <a:pt x="368" y="4361"/>
                    <a:pt x="759" y="4361"/>
                  </a:cubicBezTo>
                  <a:cubicBezTo>
                    <a:pt x="880" y="4361"/>
                    <a:pt x="1003" y="4308"/>
                    <a:pt x="1108" y="4182"/>
                  </a:cubicBezTo>
                  <a:cubicBezTo>
                    <a:pt x="1983" y="3147"/>
                    <a:pt x="2732" y="2023"/>
                    <a:pt x="3339" y="828"/>
                  </a:cubicBezTo>
                  <a:cubicBezTo>
                    <a:pt x="3560" y="397"/>
                    <a:pt x="3188" y="0"/>
                    <a:pt x="2830" y="0"/>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2" name="Google Shape;132;p9"/>
            <p:cNvSpPr/>
            <p:nvPr/>
          </p:nvSpPr>
          <p:spPr>
            <a:xfrm>
              <a:off x="-200031" y="4751508"/>
              <a:ext cx="165847" cy="161177"/>
            </a:xfrm>
            <a:custGeom>
              <a:avLst/>
              <a:gdLst/>
              <a:ahLst/>
              <a:cxnLst/>
              <a:rect l="l" t="t" r="r" b="b"/>
              <a:pathLst>
                <a:path w="5078" h="4935" extrusionOk="0">
                  <a:moveTo>
                    <a:pt x="3826" y="1"/>
                  </a:moveTo>
                  <a:cubicBezTo>
                    <a:pt x="3645" y="1"/>
                    <a:pt x="3457" y="62"/>
                    <a:pt x="3286" y="206"/>
                  </a:cubicBezTo>
                  <a:cubicBezTo>
                    <a:pt x="2126" y="1205"/>
                    <a:pt x="1145" y="2383"/>
                    <a:pt x="360" y="3703"/>
                  </a:cubicBezTo>
                  <a:cubicBezTo>
                    <a:pt x="0" y="4336"/>
                    <a:pt x="581" y="4934"/>
                    <a:pt x="1142" y="4934"/>
                  </a:cubicBezTo>
                  <a:cubicBezTo>
                    <a:pt x="1388" y="4934"/>
                    <a:pt x="1630" y="4819"/>
                    <a:pt x="1787" y="4542"/>
                  </a:cubicBezTo>
                  <a:cubicBezTo>
                    <a:pt x="2483" y="3329"/>
                    <a:pt x="3375" y="2258"/>
                    <a:pt x="4446" y="1366"/>
                  </a:cubicBezTo>
                  <a:cubicBezTo>
                    <a:pt x="5078" y="833"/>
                    <a:pt x="4494" y="1"/>
                    <a:pt x="3826" y="1"/>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3" name="Google Shape;133;p9"/>
            <p:cNvSpPr/>
            <p:nvPr/>
          </p:nvSpPr>
          <p:spPr>
            <a:xfrm>
              <a:off x="-121843" y="4577071"/>
              <a:ext cx="105492" cy="110783"/>
            </a:xfrm>
            <a:custGeom>
              <a:avLst/>
              <a:gdLst/>
              <a:ahLst/>
              <a:cxnLst/>
              <a:rect l="l" t="t" r="r" b="b"/>
              <a:pathLst>
                <a:path w="3230" h="3392" extrusionOk="0">
                  <a:moveTo>
                    <a:pt x="2271" y="1"/>
                  </a:moveTo>
                  <a:cubicBezTo>
                    <a:pt x="1993" y="1"/>
                    <a:pt x="1726" y="140"/>
                    <a:pt x="1570" y="391"/>
                  </a:cubicBezTo>
                  <a:lnTo>
                    <a:pt x="268" y="2175"/>
                  </a:lnTo>
                  <a:cubicBezTo>
                    <a:pt x="0" y="2532"/>
                    <a:pt x="196" y="3085"/>
                    <a:pt x="553" y="3299"/>
                  </a:cubicBezTo>
                  <a:cubicBezTo>
                    <a:pt x="678" y="3361"/>
                    <a:pt x="813" y="3391"/>
                    <a:pt x="947" y="3391"/>
                  </a:cubicBezTo>
                  <a:cubicBezTo>
                    <a:pt x="1235" y="3391"/>
                    <a:pt x="1519" y="3252"/>
                    <a:pt x="1677" y="2996"/>
                  </a:cubicBezTo>
                  <a:lnTo>
                    <a:pt x="2962" y="1229"/>
                  </a:lnTo>
                  <a:cubicBezTo>
                    <a:pt x="3230" y="872"/>
                    <a:pt x="3033" y="319"/>
                    <a:pt x="2677" y="105"/>
                  </a:cubicBezTo>
                  <a:cubicBezTo>
                    <a:pt x="2547" y="35"/>
                    <a:pt x="2408" y="1"/>
                    <a:pt x="2271" y="1"/>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4" name="Google Shape;134;p9"/>
            <p:cNvSpPr/>
            <p:nvPr/>
          </p:nvSpPr>
          <p:spPr>
            <a:xfrm>
              <a:off x="136008" y="4406781"/>
              <a:ext cx="149909" cy="157682"/>
            </a:xfrm>
            <a:custGeom>
              <a:avLst/>
              <a:gdLst/>
              <a:ahLst/>
              <a:cxnLst/>
              <a:rect l="l" t="t" r="r" b="b"/>
              <a:pathLst>
                <a:path w="4590" h="4828" extrusionOk="0">
                  <a:moveTo>
                    <a:pt x="3513" y="0"/>
                  </a:moveTo>
                  <a:cubicBezTo>
                    <a:pt x="3374" y="0"/>
                    <a:pt x="3227" y="49"/>
                    <a:pt x="3078" y="163"/>
                  </a:cubicBezTo>
                  <a:cubicBezTo>
                    <a:pt x="1865" y="1037"/>
                    <a:pt x="919" y="2215"/>
                    <a:pt x="295" y="3571"/>
                  </a:cubicBezTo>
                  <a:cubicBezTo>
                    <a:pt x="1" y="4233"/>
                    <a:pt x="575" y="4828"/>
                    <a:pt x="1101" y="4828"/>
                  </a:cubicBezTo>
                  <a:cubicBezTo>
                    <a:pt x="1341" y="4828"/>
                    <a:pt x="1571" y="4705"/>
                    <a:pt x="1704" y="4409"/>
                  </a:cubicBezTo>
                  <a:cubicBezTo>
                    <a:pt x="2186" y="3285"/>
                    <a:pt x="2936" y="2322"/>
                    <a:pt x="3899" y="1572"/>
                  </a:cubicBezTo>
                  <a:cubicBezTo>
                    <a:pt x="4589" y="1058"/>
                    <a:pt x="4155" y="0"/>
                    <a:pt x="3513" y="0"/>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5" name="Google Shape;135;p9"/>
            <p:cNvSpPr/>
            <p:nvPr/>
          </p:nvSpPr>
          <p:spPr>
            <a:xfrm>
              <a:off x="-91730" y="4908831"/>
              <a:ext cx="140079" cy="145043"/>
            </a:xfrm>
            <a:custGeom>
              <a:avLst/>
              <a:gdLst/>
              <a:ahLst/>
              <a:cxnLst/>
              <a:rect l="l" t="t" r="r" b="b"/>
              <a:pathLst>
                <a:path w="4289" h="4441" extrusionOk="0">
                  <a:moveTo>
                    <a:pt x="3385" y="1"/>
                  </a:moveTo>
                  <a:cubicBezTo>
                    <a:pt x="3169" y="1"/>
                    <a:pt x="2950" y="92"/>
                    <a:pt x="2772" y="242"/>
                  </a:cubicBezTo>
                  <a:cubicBezTo>
                    <a:pt x="1772" y="1045"/>
                    <a:pt x="934" y="2062"/>
                    <a:pt x="345" y="3204"/>
                  </a:cubicBezTo>
                  <a:cubicBezTo>
                    <a:pt x="1" y="3844"/>
                    <a:pt x="563" y="4441"/>
                    <a:pt x="1109" y="4441"/>
                  </a:cubicBezTo>
                  <a:cubicBezTo>
                    <a:pt x="1356" y="4441"/>
                    <a:pt x="1599" y="4319"/>
                    <a:pt x="1755" y="4025"/>
                  </a:cubicBezTo>
                  <a:cubicBezTo>
                    <a:pt x="2290" y="3008"/>
                    <a:pt x="3021" y="2098"/>
                    <a:pt x="3931" y="1384"/>
                  </a:cubicBezTo>
                  <a:cubicBezTo>
                    <a:pt x="4288" y="1117"/>
                    <a:pt x="4217" y="528"/>
                    <a:pt x="3931" y="242"/>
                  </a:cubicBezTo>
                  <a:cubicBezTo>
                    <a:pt x="3771" y="74"/>
                    <a:pt x="3579" y="1"/>
                    <a:pt x="3385" y="1"/>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6" name="Google Shape;136;p9"/>
            <p:cNvSpPr/>
            <p:nvPr/>
          </p:nvSpPr>
          <p:spPr>
            <a:xfrm>
              <a:off x="115432" y="4777276"/>
              <a:ext cx="139099" cy="143149"/>
            </a:xfrm>
            <a:custGeom>
              <a:avLst/>
              <a:gdLst/>
              <a:ahLst/>
              <a:cxnLst/>
              <a:rect l="l" t="t" r="r" b="b"/>
              <a:pathLst>
                <a:path w="4259" h="4383" extrusionOk="0">
                  <a:moveTo>
                    <a:pt x="3102" y="1"/>
                  </a:moveTo>
                  <a:cubicBezTo>
                    <a:pt x="2850" y="1"/>
                    <a:pt x="2593" y="107"/>
                    <a:pt x="2406" y="363"/>
                  </a:cubicBezTo>
                  <a:lnTo>
                    <a:pt x="425" y="3200"/>
                  </a:lnTo>
                  <a:cubicBezTo>
                    <a:pt x="0" y="3800"/>
                    <a:pt x="574" y="4383"/>
                    <a:pt x="1158" y="4383"/>
                  </a:cubicBezTo>
                  <a:cubicBezTo>
                    <a:pt x="1408" y="4383"/>
                    <a:pt x="1659" y="4277"/>
                    <a:pt x="1835" y="4021"/>
                  </a:cubicBezTo>
                  <a:lnTo>
                    <a:pt x="3833" y="1184"/>
                  </a:lnTo>
                  <a:cubicBezTo>
                    <a:pt x="4258" y="583"/>
                    <a:pt x="3693" y="1"/>
                    <a:pt x="3102" y="1"/>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7" name="Google Shape;137;p9"/>
            <p:cNvSpPr/>
            <p:nvPr/>
          </p:nvSpPr>
          <p:spPr>
            <a:xfrm>
              <a:off x="-3352" y="4394273"/>
              <a:ext cx="123683" cy="134004"/>
            </a:xfrm>
            <a:custGeom>
              <a:avLst/>
              <a:gdLst/>
              <a:ahLst/>
              <a:cxnLst/>
              <a:rect l="l" t="t" r="r" b="b"/>
              <a:pathLst>
                <a:path w="3787" h="4103" extrusionOk="0">
                  <a:moveTo>
                    <a:pt x="2652" y="0"/>
                  </a:moveTo>
                  <a:cubicBezTo>
                    <a:pt x="2401" y="0"/>
                    <a:pt x="2149" y="113"/>
                    <a:pt x="1975" y="385"/>
                  </a:cubicBezTo>
                  <a:lnTo>
                    <a:pt x="387" y="2883"/>
                  </a:lnTo>
                  <a:cubicBezTo>
                    <a:pt x="1" y="3506"/>
                    <a:pt x="571" y="4103"/>
                    <a:pt x="1145" y="4103"/>
                  </a:cubicBezTo>
                  <a:cubicBezTo>
                    <a:pt x="1393" y="4103"/>
                    <a:pt x="1642" y="3991"/>
                    <a:pt x="1814" y="3722"/>
                  </a:cubicBezTo>
                  <a:lnTo>
                    <a:pt x="3402" y="1206"/>
                  </a:lnTo>
                  <a:cubicBezTo>
                    <a:pt x="3787" y="586"/>
                    <a:pt x="3223" y="0"/>
                    <a:pt x="2652" y="0"/>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8" name="Google Shape;138;p9"/>
            <p:cNvSpPr/>
            <p:nvPr/>
          </p:nvSpPr>
          <p:spPr>
            <a:xfrm>
              <a:off x="-184223" y="4468313"/>
              <a:ext cx="122998" cy="129399"/>
            </a:xfrm>
            <a:custGeom>
              <a:avLst/>
              <a:gdLst/>
              <a:ahLst/>
              <a:cxnLst/>
              <a:rect l="l" t="t" r="r" b="b"/>
              <a:pathLst>
                <a:path w="3766" h="3962" extrusionOk="0">
                  <a:moveTo>
                    <a:pt x="2883" y="1"/>
                  </a:moveTo>
                  <a:cubicBezTo>
                    <a:pt x="2673" y="1"/>
                    <a:pt x="2463" y="81"/>
                    <a:pt x="2303" y="241"/>
                  </a:cubicBezTo>
                  <a:lnTo>
                    <a:pt x="304" y="2561"/>
                  </a:lnTo>
                  <a:cubicBezTo>
                    <a:pt x="1" y="2900"/>
                    <a:pt x="1" y="3400"/>
                    <a:pt x="304" y="3721"/>
                  </a:cubicBezTo>
                  <a:cubicBezTo>
                    <a:pt x="465" y="3881"/>
                    <a:pt x="675" y="3962"/>
                    <a:pt x="884" y="3962"/>
                  </a:cubicBezTo>
                  <a:cubicBezTo>
                    <a:pt x="1094" y="3962"/>
                    <a:pt x="1303" y="3881"/>
                    <a:pt x="1464" y="3721"/>
                  </a:cubicBezTo>
                  <a:lnTo>
                    <a:pt x="3462" y="1401"/>
                  </a:lnTo>
                  <a:cubicBezTo>
                    <a:pt x="3766" y="1062"/>
                    <a:pt x="3766" y="563"/>
                    <a:pt x="3462" y="241"/>
                  </a:cubicBezTo>
                  <a:cubicBezTo>
                    <a:pt x="3302" y="81"/>
                    <a:pt x="3092" y="1"/>
                    <a:pt x="2883" y="1"/>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139" name="Google Shape;139;p9"/>
          <p:cNvSpPr/>
          <p:nvPr/>
        </p:nvSpPr>
        <p:spPr>
          <a:xfrm flipH="1">
            <a:off x="495477" y="3505769"/>
            <a:ext cx="46638" cy="36155"/>
          </a:xfrm>
          <a:custGeom>
            <a:avLst/>
            <a:gdLst/>
            <a:ahLst/>
            <a:cxnLst/>
            <a:rect l="l" t="t" r="r" b="b"/>
            <a:pathLst>
              <a:path w="1428" h="1107" extrusionOk="0">
                <a:moveTo>
                  <a:pt x="714" y="0"/>
                </a:moveTo>
                <a:cubicBezTo>
                  <a:pt x="1" y="0"/>
                  <a:pt x="1" y="1106"/>
                  <a:pt x="714" y="1106"/>
                </a:cubicBezTo>
                <a:cubicBezTo>
                  <a:pt x="1410" y="1106"/>
                  <a:pt x="1428" y="0"/>
                  <a:pt x="714" y="0"/>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0" name="Google Shape;140;p9"/>
          <p:cNvSpPr/>
          <p:nvPr/>
        </p:nvSpPr>
        <p:spPr>
          <a:xfrm flipH="1">
            <a:off x="622492" y="1579221"/>
            <a:ext cx="92101" cy="71689"/>
          </a:xfrm>
          <a:custGeom>
            <a:avLst/>
            <a:gdLst/>
            <a:ahLst/>
            <a:cxnLst/>
            <a:rect l="l" t="t" r="r" b="b"/>
            <a:pathLst>
              <a:path w="2820" h="2195" extrusionOk="0">
                <a:moveTo>
                  <a:pt x="1410" y="0"/>
                </a:moveTo>
                <a:cubicBezTo>
                  <a:pt x="0" y="0"/>
                  <a:pt x="0" y="2195"/>
                  <a:pt x="1410" y="2195"/>
                </a:cubicBezTo>
                <a:cubicBezTo>
                  <a:pt x="2801" y="2195"/>
                  <a:pt x="2819" y="0"/>
                  <a:pt x="1410"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1" name="Google Shape;141;p9"/>
          <p:cNvSpPr/>
          <p:nvPr/>
        </p:nvSpPr>
        <p:spPr>
          <a:xfrm flipH="1">
            <a:off x="5252494" y="375573"/>
            <a:ext cx="92101" cy="71689"/>
          </a:xfrm>
          <a:custGeom>
            <a:avLst/>
            <a:gdLst/>
            <a:ahLst/>
            <a:cxnLst/>
            <a:rect l="l" t="t" r="r" b="b"/>
            <a:pathLst>
              <a:path w="2820" h="2195" extrusionOk="0">
                <a:moveTo>
                  <a:pt x="1410" y="0"/>
                </a:moveTo>
                <a:cubicBezTo>
                  <a:pt x="0" y="0"/>
                  <a:pt x="0" y="2195"/>
                  <a:pt x="1410" y="2195"/>
                </a:cubicBezTo>
                <a:cubicBezTo>
                  <a:pt x="2801" y="2195"/>
                  <a:pt x="2819" y="0"/>
                  <a:pt x="1410"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2" name="Google Shape;142;p9"/>
          <p:cNvSpPr/>
          <p:nvPr/>
        </p:nvSpPr>
        <p:spPr>
          <a:xfrm rot="1865091" flipH="1">
            <a:off x="573339" y="4723485"/>
            <a:ext cx="92101" cy="71688"/>
          </a:xfrm>
          <a:custGeom>
            <a:avLst/>
            <a:gdLst/>
            <a:ahLst/>
            <a:cxnLst/>
            <a:rect l="l" t="t" r="r" b="b"/>
            <a:pathLst>
              <a:path w="2820" h="2195" extrusionOk="0">
                <a:moveTo>
                  <a:pt x="1410" y="0"/>
                </a:moveTo>
                <a:cubicBezTo>
                  <a:pt x="1" y="0"/>
                  <a:pt x="1" y="2195"/>
                  <a:pt x="1410" y="2195"/>
                </a:cubicBezTo>
                <a:cubicBezTo>
                  <a:pt x="2820" y="2195"/>
                  <a:pt x="2820" y="0"/>
                  <a:pt x="1410"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3" name="Google Shape;143;p9"/>
          <p:cNvSpPr/>
          <p:nvPr/>
        </p:nvSpPr>
        <p:spPr>
          <a:xfrm flipH="1">
            <a:off x="1803903" y="4577167"/>
            <a:ext cx="69370" cy="53660"/>
          </a:xfrm>
          <a:custGeom>
            <a:avLst/>
            <a:gdLst/>
            <a:ahLst/>
            <a:cxnLst/>
            <a:rect l="l" t="t" r="r" b="b"/>
            <a:pathLst>
              <a:path w="2124" h="1643" extrusionOk="0">
                <a:moveTo>
                  <a:pt x="1071" y="1"/>
                </a:moveTo>
                <a:cubicBezTo>
                  <a:pt x="18" y="1"/>
                  <a:pt x="1" y="1642"/>
                  <a:pt x="1071" y="1642"/>
                </a:cubicBezTo>
                <a:cubicBezTo>
                  <a:pt x="2124" y="1642"/>
                  <a:pt x="2124" y="1"/>
                  <a:pt x="1071"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4" name="Google Shape;144;p9"/>
          <p:cNvSpPr/>
          <p:nvPr/>
        </p:nvSpPr>
        <p:spPr>
          <a:xfrm flipH="1">
            <a:off x="5160392" y="4833121"/>
            <a:ext cx="92101" cy="71689"/>
          </a:xfrm>
          <a:custGeom>
            <a:avLst/>
            <a:gdLst/>
            <a:ahLst/>
            <a:cxnLst/>
            <a:rect l="l" t="t" r="r" b="b"/>
            <a:pathLst>
              <a:path w="2820" h="2195" extrusionOk="0">
                <a:moveTo>
                  <a:pt x="1410" y="0"/>
                </a:moveTo>
                <a:cubicBezTo>
                  <a:pt x="0" y="0"/>
                  <a:pt x="0" y="2195"/>
                  <a:pt x="1410" y="2195"/>
                </a:cubicBezTo>
                <a:cubicBezTo>
                  <a:pt x="2801" y="2195"/>
                  <a:pt x="2819" y="0"/>
                  <a:pt x="1410"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able of contents">
  <p:cSld name="BLANK_1">
    <p:bg>
      <p:bgPr>
        <a:solidFill>
          <a:srgbClr val="CAEAEF"/>
        </a:solidFill>
        <a:effectLst/>
      </p:bgPr>
    </p:bg>
    <p:spTree>
      <p:nvGrpSpPr>
        <p:cNvPr id="1" name="Shape 145"/>
        <p:cNvGrpSpPr/>
        <p:nvPr/>
      </p:nvGrpSpPr>
      <p:grpSpPr>
        <a:xfrm>
          <a:off x="0" y="0"/>
          <a:ext cx="0" cy="0"/>
          <a:chOff x="0" y="0"/>
          <a:chExt cx="0" cy="0"/>
        </a:xfrm>
      </p:grpSpPr>
      <p:sp>
        <p:nvSpPr>
          <p:cNvPr id="146" name="Google Shape;146;p10"/>
          <p:cNvSpPr/>
          <p:nvPr/>
        </p:nvSpPr>
        <p:spPr>
          <a:xfrm rot="-2518509">
            <a:off x="8059907" y="-393805"/>
            <a:ext cx="619281" cy="1244971"/>
          </a:xfrm>
          <a:custGeom>
            <a:avLst/>
            <a:gdLst/>
            <a:ahLst/>
            <a:cxnLst/>
            <a:rect l="l" t="t" r="r" b="b"/>
            <a:pathLst>
              <a:path w="234000" h="207519" extrusionOk="0">
                <a:moveTo>
                  <a:pt x="66638" y="1"/>
                </a:moveTo>
                <a:cubicBezTo>
                  <a:pt x="33816" y="1"/>
                  <a:pt x="1" y="77942"/>
                  <a:pt x="21774" y="125047"/>
                </a:cubicBezTo>
                <a:cubicBezTo>
                  <a:pt x="43821" y="172592"/>
                  <a:pt x="52625" y="198160"/>
                  <a:pt x="137149" y="206965"/>
                </a:cubicBezTo>
                <a:cubicBezTo>
                  <a:pt x="140739" y="207339"/>
                  <a:pt x="144179" y="207519"/>
                  <a:pt x="147477" y="207519"/>
                </a:cubicBezTo>
                <a:cubicBezTo>
                  <a:pt x="221829" y="207519"/>
                  <a:pt x="223659" y="115922"/>
                  <a:pt x="228717" y="88067"/>
                </a:cubicBezTo>
                <a:cubicBezTo>
                  <a:pt x="234000" y="59047"/>
                  <a:pt x="187300" y="5304"/>
                  <a:pt x="67558" y="21"/>
                </a:cubicBezTo>
                <a:cubicBezTo>
                  <a:pt x="67251" y="7"/>
                  <a:pt x="66945" y="1"/>
                  <a:pt x="66638" y="1"/>
                </a:cubicBezTo>
                <a:close/>
              </a:path>
            </a:pathLst>
          </a:custGeom>
          <a:solidFill>
            <a:srgbClr val="9ABFC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7" name="Google Shape;147;p10"/>
          <p:cNvSpPr/>
          <p:nvPr/>
        </p:nvSpPr>
        <p:spPr>
          <a:xfrm rot="2700000">
            <a:off x="-4977937" y="2800652"/>
            <a:ext cx="8414529" cy="2202636"/>
          </a:xfrm>
          <a:custGeom>
            <a:avLst/>
            <a:gdLst/>
            <a:ahLst/>
            <a:cxnLst/>
            <a:rect l="l" t="t" r="r" b="b"/>
            <a:pathLst>
              <a:path w="369334" h="96679" extrusionOk="0">
                <a:moveTo>
                  <a:pt x="263831" y="0"/>
                </a:moveTo>
                <a:cubicBezTo>
                  <a:pt x="244577" y="0"/>
                  <a:pt x="228205" y="8705"/>
                  <a:pt x="210095" y="8705"/>
                </a:cubicBezTo>
                <a:cubicBezTo>
                  <a:pt x="203509" y="8705"/>
                  <a:pt x="196694" y="7554"/>
                  <a:pt x="189426" y="4415"/>
                </a:cubicBezTo>
                <a:cubicBezTo>
                  <a:pt x="184718" y="2378"/>
                  <a:pt x="179930" y="1495"/>
                  <a:pt x="175058" y="1495"/>
                </a:cubicBezTo>
                <a:cubicBezTo>
                  <a:pt x="143264" y="1495"/>
                  <a:pt x="107921" y="39109"/>
                  <a:pt x="67883" y="39109"/>
                </a:cubicBezTo>
                <a:cubicBezTo>
                  <a:pt x="62780" y="39109"/>
                  <a:pt x="57600" y="38498"/>
                  <a:pt x="52341" y="37120"/>
                </a:cubicBezTo>
                <a:cubicBezTo>
                  <a:pt x="47790" y="35927"/>
                  <a:pt x="43651" y="35382"/>
                  <a:pt x="39889" y="35382"/>
                </a:cubicBezTo>
                <a:cubicBezTo>
                  <a:pt x="1" y="35382"/>
                  <a:pt x="2400" y="96679"/>
                  <a:pt x="2400" y="96679"/>
                </a:cubicBezTo>
                <a:lnTo>
                  <a:pt x="367639" y="95572"/>
                </a:lnTo>
                <a:lnTo>
                  <a:pt x="369334" y="74233"/>
                </a:lnTo>
                <a:cubicBezTo>
                  <a:pt x="369334" y="74233"/>
                  <a:pt x="351152" y="46826"/>
                  <a:pt x="303031" y="13461"/>
                </a:cubicBezTo>
                <a:cubicBezTo>
                  <a:pt x="288221" y="3196"/>
                  <a:pt x="275497" y="0"/>
                  <a:pt x="263831" y="0"/>
                </a:cubicBezTo>
                <a:close/>
              </a:path>
            </a:pathLst>
          </a:custGeom>
          <a:solidFill>
            <a:srgbClr val="FFF6A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148" name="Google Shape;148;p10"/>
          <p:cNvGrpSpPr/>
          <p:nvPr/>
        </p:nvGrpSpPr>
        <p:grpSpPr>
          <a:xfrm>
            <a:off x="7993040" y="355611"/>
            <a:ext cx="664892" cy="682431"/>
            <a:chOff x="4007590" y="88411"/>
            <a:chExt cx="664892" cy="682431"/>
          </a:xfrm>
        </p:grpSpPr>
        <p:sp>
          <p:nvSpPr>
            <p:cNvPr id="149" name="Google Shape;149;p10"/>
            <p:cNvSpPr/>
            <p:nvPr/>
          </p:nvSpPr>
          <p:spPr>
            <a:xfrm>
              <a:off x="4200839" y="262685"/>
              <a:ext cx="122573" cy="134625"/>
            </a:xfrm>
            <a:custGeom>
              <a:avLst/>
              <a:gdLst/>
              <a:ahLst/>
              <a:cxnLst/>
              <a:rect l="l" t="t" r="r" b="b"/>
              <a:pathLst>
                <a:path w="3753" h="4122" extrusionOk="0">
                  <a:moveTo>
                    <a:pt x="2979" y="0"/>
                  </a:moveTo>
                  <a:cubicBezTo>
                    <a:pt x="2811" y="0"/>
                    <a:pt x="2641" y="71"/>
                    <a:pt x="2519" y="241"/>
                  </a:cubicBezTo>
                  <a:lnTo>
                    <a:pt x="288" y="3328"/>
                  </a:lnTo>
                  <a:cubicBezTo>
                    <a:pt x="0" y="3729"/>
                    <a:pt x="381" y="4121"/>
                    <a:pt x="775" y="4121"/>
                  </a:cubicBezTo>
                  <a:cubicBezTo>
                    <a:pt x="942" y="4121"/>
                    <a:pt x="1112" y="4051"/>
                    <a:pt x="1234" y="3881"/>
                  </a:cubicBezTo>
                  <a:lnTo>
                    <a:pt x="3464" y="776"/>
                  </a:lnTo>
                  <a:cubicBezTo>
                    <a:pt x="3752" y="388"/>
                    <a:pt x="3373" y="0"/>
                    <a:pt x="2979"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0" name="Google Shape;150;p10"/>
            <p:cNvSpPr/>
            <p:nvPr/>
          </p:nvSpPr>
          <p:spPr>
            <a:xfrm>
              <a:off x="4549942" y="350703"/>
              <a:ext cx="122540" cy="134723"/>
            </a:xfrm>
            <a:custGeom>
              <a:avLst/>
              <a:gdLst/>
              <a:ahLst/>
              <a:cxnLst/>
              <a:rect l="l" t="t" r="r" b="b"/>
              <a:pathLst>
                <a:path w="3752" h="4125" extrusionOk="0">
                  <a:moveTo>
                    <a:pt x="2976" y="0"/>
                  </a:moveTo>
                  <a:cubicBezTo>
                    <a:pt x="2809" y="0"/>
                    <a:pt x="2640" y="71"/>
                    <a:pt x="2517" y="240"/>
                  </a:cubicBezTo>
                  <a:lnTo>
                    <a:pt x="287" y="3345"/>
                  </a:lnTo>
                  <a:cubicBezTo>
                    <a:pt x="1" y="3743"/>
                    <a:pt x="375" y="4124"/>
                    <a:pt x="766" y="4124"/>
                  </a:cubicBezTo>
                  <a:cubicBezTo>
                    <a:pt x="936" y="4124"/>
                    <a:pt x="1109" y="4053"/>
                    <a:pt x="1233" y="3880"/>
                  </a:cubicBezTo>
                  <a:lnTo>
                    <a:pt x="3463" y="794"/>
                  </a:lnTo>
                  <a:cubicBezTo>
                    <a:pt x="3751" y="392"/>
                    <a:pt x="3371" y="0"/>
                    <a:pt x="2976"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1" name="Google Shape;151;p10"/>
            <p:cNvSpPr/>
            <p:nvPr/>
          </p:nvSpPr>
          <p:spPr>
            <a:xfrm>
              <a:off x="4241696" y="379999"/>
              <a:ext cx="116857" cy="142430"/>
            </a:xfrm>
            <a:custGeom>
              <a:avLst/>
              <a:gdLst/>
              <a:ahLst/>
              <a:cxnLst/>
              <a:rect l="l" t="t" r="r" b="b"/>
              <a:pathLst>
                <a:path w="3578" h="4361" extrusionOk="0">
                  <a:moveTo>
                    <a:pt x="2827" y="1"/>
                  </a:moveTo>
                  <a:cubicBezTo>
                    <a:pt x="2666" y="1"/>
                    <a:pt x="2508" y="80"/>
                    <a:pt x="2410" y="271"/>
                  </a:cubicBezTo>
                  <a:cubicBezTo>
                    <a:pt x="1839" y="1395"/>
                    <a:pt x="1143" y="2430"/>
                    <a:pt x="340" y="3394"/>
                  </a:cubicBezTo>
                  <a:cubicBezTo>
                    <a:pt x="0" y="3815"/>
                    <a:pt x="364" y="4360"/>
                    <a:pt x="762" y="4360"/>
                  </a:cubicBezTo>
                  <a:cubicBezTo>
                    <a:pt x="886" y="4360"/>
                    <a:pt x="1014" y="4307"/>
                    <a:pt x="1125" y="4179"/>
                  </a:cubicBezTo>
                  <a:cubicBezTo>
                    <a:pt x="1981" y="3144"/>
                    <a:pt x="2731" y="2020"/>
                    <a:pt x="3355" y="824"/>
                  </a:cubicBezTo>
                  <a:cubicBezTo>
                    <a:pt x="3578" y="404"/>
                    <a:pt x="3192" y="1"/>
                    <a:pt x="2827"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2" name="Google Shape;152;p10"/>
            <p:cNvSpPr/>
            <p:nvPr/>
          </p:nvSpPr>
          <p:spPr>
            <a:xfrm>
              <a:off x="4007590" y="445875"/>
              <a:ext cx="165684" cy="160753"/>
            </a:xfrm>
            <a:custGeom>
              <a:avLst/>
              <a:gdLst/>
              <a:ahLst/>
              <a:cxnLst/>
              <a:rect l="l" t="t" r="r" b="b"/>
              <a:pathLst>
                <a:path w="5073" h="4922" extrusionOk="0">
                  <a:moveTo>
                    <a:pt x="3814" y="1"/>
                  </a:moveTo>
                  <a:cubicBezTo>
                    <a:pt x="3634" y="1"/>
                    <a:pt x="3449" y="60"/>
                    <a:pt x="3279" y="199"/>
                  </a:cubicBezTo>
                  <a:cubicBezTo>
                    <a:pt x="2119" y="1198"/>
                    <a:pt x="1138" y="2376"/>
                    <a:pt x="371" y="3696"/>
                  </a:cubicBezTo>
                  <a:cubicBezTo>
                    <a:pt x="1" y="4326"/>
                    <a:pt x="570" y="4921"/>
                    <a:pt x="1127" y="4921"/>
                  </a:cubicBezTo>
                  <a:cubicBezTo>
                    <a:pt x="1375" y="4921"/>
                    <a:pt x="1621" y="4803"/>
                    <a:pt x="1780" y="4517"/>
                  </a:cubicBezTo>
                  <a:cubicBezTo>
                    <a:pt x="2476" y="3322"/>
                    <a:pt x="3386" y="2251"/>
                    <a:pt x="4439" y="1359"/>
                  </a:cubicBezTo>
                  <a:cubicBezTo>
                    <a:pt x="5072" y="824"/>
                    <a:pt x="4484" y="1"/>
                    <a:pt x="3814"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3" name="Google Shape;153;p10"/>
            <p:cNvSpPr/>
            <p:nvPr/>
          </p:nvSpPr>
          <p:spPr>
            <a:xfrm>
              <a:off x="4086104" y="271209"/>
              <a:ext cx="105524" cy="110587"/>
            </a:xfrm>
            <a:custGeom>
              <a:avLst/>
              <a:gdLst/>
              <a:ahLst/>
              <a:cxnLst/>
              <a:rect l="l" t="t" r="r" b="b"/>
              <a:pathLst>
                <a:path w="3231" h="3386" extrusionOk="0">
                  <a:moveTo>
                    <a:pt x="2254" y="1"/>
                  </a:moveTo>
                  <a:cubicBezTo>
                    <a:pt x="1976" y="1"/>
                    <a:pt x="1709" y="140"/>
                    <a:pt x="1553" y="391"/>
                  </a:cubicBezTo>
                  <a:lnTo>
                    <a:pt x="251" y="2175"/>
                  </a:lnTo>
                  <a:cubicBezTo>
                    <a:pt x="1" y="2532"/>
                    <a:pt x="197" y="3085"/>
                    <a:pt x="554" y="3281"/>
                  </a:cubicBezTo>
                  <a:cubicBezTo>
                    <a:pt x="684" y="3352"/>
                    <a:pt x="823" y="3386"/>
                    <a:pt x="960" y="3386"/>
                  </a:cubicBezTo>
                  <a:cubicBezTo>
                    <a:pt x="1237" y="3386"/>
                    <a:pt x="1505" y="3247"/>
                    <a:pt x="1660" y="2996"/>
                  </a:cubicBezTo>
                  <a:lnTo>
                    <a:pt x="2963" y="1211"/>
                  </a:lnTo>
                  <a:cubicBezTo>
                    <a:pt x="3230" y="872"/>
                    <a:pt x="3016" y="319"/>
                    <a:pt x="2659" y="105"/>
                  </a:cubicBezTo>
                  <a:cubicBezTo>
                    <a:pt x="2530" y="34"/>
                    <a:pt x="2391" y="1"/>
                    <a:pt x="2254"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4" name="Google Shape;154;p10"/>
            <p:cNvSpPr/>
            <p:nvPr/>
          </p:nvSpPr>
          <p:spPr>
            <a:xfrm>
              <a:off x="4343432" y="100920"/>
              <a:ext cx="149877" cy="157487"/>
            </a:xfrm>
            <a:custGeom>
              <a:avLst/>
              <a:gdLst/>
              <a:ahLst/>
              <a:cxnLst/>
              <a:rect l="l" t="t" r="r" b="b"/>
              <a:pathLst>
                <a:path w="4589" h="4822" extrusionOk="0">
                  <a:moveTo>
                    <a:pt x="3512" y="0"/>
                  </a:moveTo>
                  <a:cubicBezTo>
                    <a:pt x="3373" y="0"/>
                    <a:pt x="3226" y="49"/>
                    <a:pt x="3077" y="163"/>
                  </a:cubicBezTo>
                  <a:cubicBezTo>
                    <a:pt x="1864" y="1037"/>
                    <a:pt x="918" y="2214"/>
                    <a:pt x="294" y="3571"/>
                  </a:cubicBezTo>
                  <a:cubicBezTo>
                    <a:pt x="1" y="4230"/>
                    <a:pt x="568" y="4822"/>
                    <a:pt x="1093" y="4822"/>
                  </a:cubicBezTo>
                  <a:cubicBezTo>
                    <a:pt x="1335" y="4822"/>
                    <a:pt x="1568" y="4696"/>
                    <a:pt x="1703" y="4391"/>
                  </a:cubicBezTo>
                  <a:cubicBezTo>
                    <a:pt x="2185" y="3285"/>
                    <a:pt x="2935" y="2322"/>
                    <a:pt x="3898" y="1572"/>
                  </a:cubicBezTo>
                  <a:cubicBezTo>
                    <a:pt x="4588" y="1058"/>
                    <a:pt x="4154" y="0"/>
                    <a:pt x="3512"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5" name="Google Shape;155;p10"/>
            <p:cNvSpPr/>
            <p:nvPr/>
          </p:nvSpPr>
          <p:spPr>
            <a:xfrm>
              <a:off x="4115662" y="602969"/>
              <a:ext cx="140079" cy="144782"/>
            </a:xfrm>
            <a:custGeom>
              <a:avLst/>
              <a:gdLst/>
              <a:ahLst/>
              <a:cxnLst/>
              <a:rect l="l" t="t" r="r" b="b"/>
              <a:pathLst>
                <a:path w="4289" h="4433" extrusionOk="0">
                  <a:moveTo>
                    <a:pt x="3392" y="1"/>
                  </a:moveTo>
                  <a:cubicBezTo>
                    <a:pt x="3178" y="1"/>
                    <a:pt x="2960" y="92"/>
                    <a:pt x="2771" y="242"/>
                  </a:cubicBezTo>
                  <a:cubicBezTo>
                    <a:pt x="1772" y="1045"/>
                    <a:pt x="934" y="2044"/>
                    <a:pt x="345" y="3204"/>
                  </a:cubicBezTo>
                  <a:cubicBezTo>
                    <a:pt x="0" y="3844"/>
                    <a:pt x="572" y="4433"/>
                    <a:pt x="1118" y="4433"/>
                  </a:cubicBezTo>
                  <a:cubicBezTo>
                    <a:pt x="1364" y="4433"/>
                    <a:pt x="1605" y="4313"/>
                    <a:pt x="1754" y="4025"/>
                  </a:cubicBezTo>
                  <a:cubicBezTo>
                    <a:pt x="2290" y="3008"/>
                    <a:pt x="3039" y="2098"/>
                    <a:pt x="3931" y="1384"/>
                  </a:cubicBezTo>
                  <a:cubicBezTo>
                    <a:pt x="4288" y="1117"/>
                    <a:pt x="4217" y="528"/>
                    <a:pt x="3931" y="242"/>
                  </a:cubicBezTo>
                  <a:cubicBezTo>
                    <a:pt x="3771" y="74"/>
                    <a:pt x="3583" y="1"/>
                    <a:pt x="3392"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6" name="Google Shape;156;p10"/>
            <p:cNvSpPr/>
            <p:nvPr/>
          </p:nvSpPr>
          <p:spPr>
            <a:xfrm>
              <a:off x="4323379" y="471415"/>
              <a:ext cx="138936" cy="143149"/>
            </a:xfrm>
            <a:custGeom>
              <a:avLst/>
              <a:gdLst/>
              <a:ahLst/>
              <a:cxnLst/>
              <a:rect l="l" t="t" r="r" b="b"/>
              <a:pathLst>
                <a:path w="4254" h="4383" extrusionOk="0">
                  <a:moveTo>
                    <a:pt x="3087" y="0"/>
                  </a:moveTo>
                  <a:cubicBezTo>
                    <a:pt x="2835" y="0"/>
                    <a:pt x="2583" y="107"/>
                    <a:pt x="2407" y="363"/>
                  </a:cubicBezTo>
                  <a:lnTo>
                    <a:pt x="426" y="3200"/>
                  </a:lnTo>
                  <a:cubicBezTo>
                    <a:pt x="1" y="3800"/>
                    <a:pt x="566" y="4383"/>
                    <a:pt x="1151" y="4383"/>
                  </a:cubicBezTo>
                  <a:cubicBezTo>
                    <a:pt x="1401" y="4383"/>
                    <a:pt x="1654" y="4277"/>
                    <a:pt x="1836" y="4020"/>
                  </a:cubicBezTo>
                  <a:lnTo>
                    <a:pt x="3816" y="1184"/>
                  </a:lnTo>
                  <a:cubicBezTo>
                    <a:pt x="4254" y="583"/>
                    <a:pt x="3675" y="0"/>
                    <a:pt x="3087"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7" name="Google Shape;157;p10"/>
            <p:cNvSpPr/>
            <p:nvPr/>
          </p:nvSpPr>
          <p:spPr>
            <a:xfrm>
              <a:off x="4409699" y="627595"/>
              <a:ext cx="139034" cy="143247"/>
            </a:xfrm>
            <a:custGeom>
              <a:avLst/>
              <a:gdLst/>
              <a:ahLst/>
              <a:cxnLst/>
              <a:rect l="l" t="t" r="r" b="b"/>
              <a:pathLst>
                <a:path w="4257" h="4386" extrusionOk="0">
                  <a:moveTo>
                    <a:pt x="3107" y="0"/>
                  </a:moveTo>
                  <a:cubicBezTo>
                    <a:pt x="2857" y="0"/>
                    <a:pt x="2604" y="106"/>
                    <a:pt x="2422" y="363"/>
                  </a:cubicBezTo>
                  <a:lnTo>
                    <a:pt x="424" y="3200"/>
                  </a:lnTo>
                  <a:cubicBezTo>
                    <a:pt x="0" y="3810"/>
                    <a:pt x="569" y="4386"/>
                    <a:pt x="1157" y="4386"/>
                  </a:cubicBezTo>
                  <a:cubicBezTo>
                    <a:pt x="1411" y="4386"/>
                    <a:pt x="1668" y="4279"/>
                    <a:pt x="1851" y="4020"/>
                  </a:cubicBezTo>
                  <a:lnTo>
                    <a:pt x="3832" y="1183"/>
                  </a:lnTo>
                  <a:cubicBezTo>
                    <a:pt x="4257" y="583"/>
                    <a:pt x="3692" y="0"/>
                    <a:pt x="3107"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8" name="Google Shape;158;p10"/>
            <p:cNvSpPr/>
            <p:nvPr/>
          </p:nvSpPr>
          <p:spPr>
            <a:xfrm>
              <a:off x="4472570" y="191127"/>
              <a:ext cx="139099" cy="143149"/>
            </a:xfrm>
            <a:custGeom>
              <a:avLst/>
              <a:gdLst/>
              <a:ahLst/>
              <a:cxnLst/>
              <a:rect l="l" t="t" r="r" b="b"/>
              <a:pathLst>
                <a:path w="4259" h="4383" extrusionOk="0">
                  <a:moveTo>
                    <a:pt x="3095" y="0"/>
                  </a:moveTo>
                  <a:cubicBezTo>
                    <a:pt x="2843" y="0"/>
                    <a:pt x="2588" y="106"/>
                    <a:pt x="2406" y="362"/>
                  </a:cubicBezTo>
                  <a:lnTo>
                    <a:pt x="426" y="3199"/>
                  </a:lnTo>
                  <a:cubicBezTo>
                    <a:pt x="1" y="3800"/>
                    <a:pt x="566" y="4382"/>
                    <a:pt x="1151" y="4382"/>
                  </a:cubicBezTo>
                  <a:cubicBezTo>
                    <a:pt x="1401" y="4382"/>
                    <a:pt x="1654" y="4276"/>
                    <a:pt x="1835" y="4020"/>
                  </a:cubicBezTo>
                  <a:lnTo>
                    <a:pt x="3834" y="1183"/>
                  </a:lnTo>
                  <a:cubicBezTo>
                    <a:pt x="4259" y="583"/>
                    <a:pt x="3685" y="0"/>
                    <a:pt x="3095"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9" name="Google Shape;159;p10"/>
            <p:cNvSpPr/>
            <p:nvPr/>
          </p:nvSpPr>
          <p:spPr>
            <a:xfrm>
              <a:off x="4204268" y="88411"/>
              <a:ext cx="123847" cy="134135"/>
            </a:xfrm>
            <a:custGeom>
              <a:avLst/>
              <a:gdLst/>
              <a:ahLst/>
              <a:cxnLst/>
              <a:rect l="l" t="t" r="r" b="b"/>
              <a:pathLst>
                <a:path w="3792" h="4107" extrusionOk="0">
                  <a:moveTo>
                    <a:pt x="2654" y="0"/>
                  </a:moveTo>
                  <a:cubicBezTo>
                    <a:pt x="2404" y="0"/>
                    <a:pt x="2154" y="113"/>
                    <a:pt x="1985" y="385"/>
                  </a:cubicBezTo>
                  <a:lnTo>
                    <a:pt x="397" y="2901"/>
                  </a:lnTo>
                  <a:cubicBezTo>
                    <a:pt x="1" y="3521"/>
                    <a:pt x="569" y="4106"/>
                    <a:pt x="1139" y="4106"/>
                  </a:cubicBezTo>
                  <a:cubicBezTo>
                    <a:pt x="1388" y="4106"/>
                    <a:pt x="1638" y="3994"/>
                    <a:pt x="1807" y="3722"/>
                  </a:cubicBezTo>
                  <a:lnTo>
                    <a:pt x="3395" y="1206"/>
                  </a:lnTo>
                  <a:cubicBezTo>
                    <a:pt x="3792" y="586"/>
                    <a:pt x="3223" y="0"/>
                    <a:pt x="2654"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0" name="Google Shape;160;p10"/>
            <p:cNvSpPr/>
            <p:nvPr/>
          </p:nvSpPr>
          <p:spPr>
            <a:xfrm>
              <a:off x="4023168" y="162451"/>
              <a:ext cx="122998" cy="129399"/>
            </a:xfrm>
            <a:custGeom>
              <a:avLst/>
              <a:gdLst/>
              <a:ahLst/>
              <a:cxnLst/>
              <a:rect l="l" t="t" r="r" b="b"/>
              <a:pathLst>
                <a:path w="3766" h="3962" extrusionOk="0">
                  <a:moveTo>
                    <a:pt x="2882" y="0"/>
                  </a:moveTo>
                  <a:cubicBezTo>
                    <a:pt x="2673" y="0"/>
                    <a:pt x="2463" y="81"/>
                    <a:pt x="2303" y="241"/>
                  </a:cubicBezTo>
                  <a:lnTo>
                    <a:pt x="322" y="2561"/>
                  </a:lnTo>
                  <a:cubicBezTo>
                    <a:pt x="1" y="2900"/>
                    <a:pt x="1" y="3399"/>
                    <a:pt x="322" y="3721"/>
                  </a:cubicBezTo>
                  <a:cubicBezTo>
                    <a:pt x="483" y="3881"/>
                    <a:pt x="688" y="3961"/>
                    <a:pt x="895" y="3961"/>
                  </a:cubicBezTo>
                  <a:cubicBezTo>
                    <a:pt x="1103" y="3961"/>
                    <a:pt x="1312" y="3881"/>
                    <a:pt x="1482" y="3721"/>
                  </a:cubicBezTo>
                  <a:lnTo>
                    <a:pt x="3462" y="1401"/>
                  </a:lnTo>
                  <a:cubicBezTo>
                    <a:pt x="3766" y="1062"/>
                    <a:pt x="3766" y="562"/>
                    <a:pt x="3462" y="241"/>
                  </a:cubicBezTo>
                  <a:cubicBezTo>
                    <a:pt x="3302" y="81"/>
                    <a:pt x="3092" y="0"/>
                    <a:pt x="2882"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161" name="Google Shape;161;p10"/>
          <p:cNvGrpSpPr/>
          <p:nvPr/>
        </p:nvGrpSpPr>
        <p:grpSpPr>
          <a:xfrm>
            <a:off x="-6" y="3326398"/>
            <a:ext cx="485948" cy="659601"/>
            <a:chOff x="-200031" y="4394273"/>
            <a:chExt cx="485948" cy="659601"/>
          </a:xfrm>
        </p:grpSpPr>
        <p:sp>
          <p:nvSpPr>
            <p:cNvPr id="162" name="Google Shape;162;p10"/>
            <p:cNvSpPr/>
            <p:nvPr/>
          </p:nvSpPr>
          <p:spPr>
            <a:xfrm>
              <a:off x="-6553" y="4568448"/>
              <a:ext cx="122508" cy="134722"/>
            </a:xfrm>
            <a:custGeom>
              <a:avLst/>
              <a:gdLst/>
              <a:ahLst/>
              <a:cxnLst/>
              <a:rect l="l" t="t" r="r" b="b"/>
              <a:pathLst>
                <a:path w="3751" h="4125" extrusionOk="0">
                  <a:moveTo>
                    <a:pt x="2985" y="0"/>
                  </a:moveTo>
                  <a:cubicBezTo>
                    <a:pt x="2816" y="0"/>
                    <a:pt x="2643" y="72"/>
                    <a:pt x="2519" y="244"/>
                  </a:cubicBezTo>
                  <a:lnTo>
                    <a:pt x="288" y="3331"/>
                  </a:lnTo>
                  <a:cubicBezTo>
                    <a:pt x="0" y="3732"/>
                    <a:pt x="381" y="4125"/>
                    <a:pt x="775" y="4125"/>
                  </a:cubicBezTo>
                  <a:cubicBezTo>
                    <a:pt x="943" y="4125"/>
                    <a:pt x="1112" y="4054"/>
                    <a:pt x="1234" y="3884"/>
                  </a:cubicBezTo>
                  <a:lnTo>
                    <a:pt x="3464" y="780"/>
                  </a:lnTo>
                  <a:cubicBezTo>
                    <a:pt x="3751" y="381"/>
                    <a:pt x="3377" y="0"/>
                    <a:pt x="2985" y="0"/>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3" name="Google Shape;163;p10"/>
            <p:cNvSpPr/>
            <p:nvPr/>
          </p:nvSpPr>
          <p:spPr>
            <a:xfrm>
              <a:off x="34272" y="4685763"/>
              <a:ext cx="116302" cy="142430"/>
            </a:xfrm>
            <a:custGeom>
              <a:avLst/>
              <a:gdLst/>
              <a:ahLst/>
              <a:cxnLst/>
              <a:rect l="l" t="t" r="r" b="b"/>
              <a:pathLst>
                <a:path w="3561" h="4361" extrusionOk="0">
                  <a:moveTo>
                    <a:pt x="2830" y="0"/>
                  </a:moveTo>
                  <a:cubicBezTo>
                    <a:pt x="2669" y="0"/>
                    <a:pt x="2510" y="81"/>
                    <a:pt x="2411" y="274"/>
                  </a:cubicBezTo>
                  <a:cubicBezTo>
                    <a:pt x="1840" y="1398"/>
                    <a:pt x="1144" y="2433"/>
                    <a:pt x="341" y="3397"/>
                  </a:cubicBezTo>
                  <a:cubicBezTo>
                    <a:pt x="0" y="3806"/>
                    <a:pt x="368" y="4361"/>
                    <a:pt x="759" y="4361"/>
                  </a:cubicBezTo>
                  <a:cubicBezTo>
                    <a:pt x="880" y="4361"/>
                    <a:pt x="1003" y="4308"/>
                    <a:pt x="1108" y="4182"/>
                  </a:cubicBezTo>
                  <a:cubicBezTo>
                    <a:pt x="1983" y="3147"/>
                    <a:pt x="2732" y="2023"/>
                    <a:pt x="3339" y="828"/>
                  </a:cubicBezTo>
                  <a:cubicBezTo>
                    <a:pt x="3560" y="397"/>
                    <a:pt x="3188" y="0"/>
                    <a:pt x="2830" y="0"/>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4" name="Google Shape;164;p10"/>
            <p:cNvSpPr/>
            <p:nvPr/>
          </p:nvSpPr>
          <p:spPr>
            <a:xfrm>
              <a:off x="-200031" y="4751508"/>
              <a:ext cx="165847" cy="161177"/>
            </a:xfrm>
            <a:custGeom>
              <a:avLst/>
              <a:gdLst/>
              <a:ahLst/>
              <a:cxnLst/>
              <a:rect l="l" t="t" r="r" b="b"/>
              <a:pathLst>
                <a:path w="5078" h="4935" extrusionOk="0">
                  <a:moveTo>
                    <a:pt x="3826" y="1"/>
                  </a:moveTo>
                  <a:cubicBezTo>
                    <a:pt x="3645" y="1"/>
                    <a:pt x="3457" y="62"/>
                    <a:pt x="3286" y="206"/>
                  </a:cubicBezTo>
                  <a:cubicBezTo>
                    <a:pt x="2126" y="1205"/>
                    <a:pt x="1145" y="2383"/>
                    <a:pt x="360" y="3703"/>
                  </a:cubicBezTo>
                  <a:cubicBezTo>
                    <a:pt x="0" y="4336"/>
                    <a:pt x="581" y="4934"/>
                    <a:pt x="1142" y="4934"/>
                  </a:cubicBezTo>
                  <a:cubicBezTo>
                    <a:pt x="1388" y="4934"/>
                    <a:pt x="1630" y="4819"/>
                    <a:pt x="1787" y="4542"/>
                  </a:cubicBezTo>
                  <a:cubicBezTo>
                    <a:pt x="2483" y="3329"/>
                    <a:pt x="3375" y="2258"/>
                    <a:pt x="4446" y="1366"/>
                  </a:cubicBezTo>
                  <a:cubicBezTo>
                    <a:pt x="5078" y="833"/>
                    <a:pt x="4494" y="1"/>
                    <a:pt x="3826" y="1"/>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5" name="Google Shape;165;p10"/>
            <p:cNvSpPr/>
            <p:nvPr/>
          </p:nvSpPr>
          <p:spPr>
            <a:xfrm>
              <a:off x="-121843" y="4577071"/>
              <a:ext cx="105492" cy="110783"/>
            </a:xfrm>
            <a:custGeom>
              <a:avLst/>
              <a:gdLst/>
              <a:ahLst/>
              <a:cxnLst/>
              <a:rect l="l" t="t" r="r" b="b"/>
              <a:pathLst>
                <a:path w="3230" h="3392" extrusionOk="0">
                  <a:moveTo>
                    <a:pt x="2271" y="1"/>
                  </a:moveTo>
                  <a:cubicBezTo>
                    <a:pt x="1993" y="1"/>
                    <a:pt x="1726" y="140"/>
                    <a:pt x="1570" y="391"/>
                  </a:cubicBezTo>
                  <a:lnTo>
                    <a:pt x="268" y="2175"/>
                  </a:lnTo>
                  <a:cubicBezTo>
                    <a:pt x="0" y="2532"/>
                    <a:pt x="196" y="3085"/>
                    <a:pt x="553" y="3299"/>
                  </a:cubicBezTo>
                  <a:cubicBezTo>
                    <a:pt x="678" y="3361"/>
                    <a:pt x="813" y="3391"/>
                    <a:pt x="947" y="3391"/>
                  </a:cubicBezTo>
                  <a:cubicBezTo>
                    <a:pt x="1235" y="3391"/>
                    <a:pt x="1519" y="3252"/>
                    <a:pt x="1677" y="2996"/>
                  </a:cubicBezTo>
                  <a:lnTo>
                    <a:pt x="2962" y="1229"/>
                  </a:lnTo>
                  <a:cubicBezTo>
                    <a:pt x="3230" y="872"/>
                    <a:pt x="3033" y="319"/>
                    <a:pt x="2677" y="105"/>
                  </a:cubicBezTo>
                  <a:cubicBezTo>
                    <a:pt x="2547" y="35"/>
                    <a:pt x="2408" y="1"/>
                    <a:pt x="2271" y="1"/>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6" name="Google Shape;166;p10"/>
            <p:cNvSpPr/>
            <p:nvPr/>
          </p:nvSpPr>
          <p:spPr>
            <a:xfrm>
              <a:off x="136008" y="4406781"/>
              <a:ext cx="149909" cy="157682"/>
            </a:xfrm>
            <a:custGeom>
              <a:avLst/>
              <a:gdLst/>
              <a:ahLst/>
              <a:cxnLst/>
              <a:rect l="l" t="t" r="r" b="b"/>
              <a:pathLst>
                <a:path w="4590" h="4828" extrusionOk="0">
                  <a:moveTo>
                    <a:pt x="3513" y="0"/>
                  </a:moveTo>
                  <a:cubicBezTo>
                    <a:pt x="3374" y="0"/>
                    <a:pt x="3227" y="49"/>
                    <a:pt x="3078" y="163"/>
                  </a:cubicBezTo>
                  <a:cubicBezTo>
                    <a:pt x="1865" y="1037"/>
                    <a:pt x="919" y="2215"/>
                    <a:pt x="295" y="3571"/>
                  </a:cubicBezTo>
                  <a:cubicBezTo>
                    <a:pt x="1" y="4233"/>
                    <a:pt x="575" y="4828"/>
                    <a:pt x="1101" y="4828"/>
                  </a:cubicBezTo>
                  <a:cubicBezTo>
                    <a:pt x="1341" y="4828"/>
                    <a:pt x="1571" y="4705"/>
                    <a:pt x="1704" y="4409"/>
                  </a:cubicBezTo>
                  <a:cubicBezTo>
                    <a:pt x="2186" y="3285"/>
                    <a:pt x="2936" y="2322"/>
                    <a:pt x="3899" y="1572"/>
                  </a:cubicBezTo>
                  <a:cubicBezTo>
                    <a:pt x="4589" y="1058"/>
                    <a:pt x="4155" y="0"/>
                    <a:pt x="3513" y="0"/>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7" name="Google Shape;167;p10"/>
            <p:cNvSpPr/>
            <p:nvPr/>
          </p:nvSpPr>
          <p:spPr>
            <a:xfrm>
              <a:off x="-91730" y="4908831"/>
              <a:ext cx="140079" cy="145043"/>
            </a:xfrm>
            <a:custGeom>
              <a:avLst/>
              <a:gdLst/>
              <a:ahLst/>
              <a:cxnLst/>
              <a:rect l="l" t="t" r="r" b="b"/>
              <a:pathLst>
                <a:path w="4289" h="4441" extrusionOk="0">
                  <a:moveTo>
                    <a:pt x="3385" y="1"/>
                  </a:moveTo>
                  <a:cubicBezTo>
                    <a:pt x="3169" y="1"/>
                    <a:pt x="2950" y="92"/>
                    <a:pt x="2772" y="242"/>
                  </a:cubicBezTo>
                  <a:cubicBezTo>
                    <a:pt x="1772" y="1045"/>
                    <a:pt x="934" y="2062"/>
                    <a:pt x="345" y="3204"/>
                  </a:cubicBezTo>
                  <a:cubicBezTo>
                    <a:pt x="1" y="3844"/>
                    <a:pt x="563" y="4441"/>
                    <a:pt x="1109" y="4441"/>
                  </a:cubicBezTo>
                  <a:cubicBezTo>
                    <a:pt x="1356" y="4441"/>
                    <a:pt x="1599" y="4319"/>
                    <a:pt x="1755" y="4025"/>
                  </a:cubicBezTo>
                  <a:cubicBezTo>
                    <a:pt x="2290" y="3008"/>
                    <a:pt x="3021" y="2098"/>
                    <a:pt x="3931" y="1384"/>
                  </a:cubicBezTo>
                  <a:cubicBezTo>
                    <a:pt x="4288" y="1117"/>
                    <a:pt x="4217" y="528"/>
                    <a:pt x="3931" y="242"/>
                  </a:cubicBezTo>
                  <a:cubicBezTo>
                    <a:pt x="3771" y="74"/>
                    <a:pt x="3579" y="1"/>
                    <a:pt x="3385" y="1"/>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8" name="Google Shape;168;p10"/>
            <p:cNvSpPr/>
            <p:nvPr/>
          </p:nvSpPr>
          <p:spPr>
            <a:xfrm>
              <a:off x="115432" y="4777276"/>
              <a:ext cx="139099" cy="143149"/>
            </a:xfrm>
            <a:custGeom>
              <a:avLst/>
              <a:gdLst/>
              <a:ahLst/>
              <a:cxnLst/>
              <a:rect l="l" t="t" r="r" b="b"/>
              <a:pathLst>
                <a:path w="4259" h="4383" extrusionOk="0">
                  <a:moveTo>
                    <a:pt x="3102" y="1"/>
                  </a:moveTo>
                  <a:cubicBezTo>
                    <a:pt x="2850" y="1"/>
                    <a:pt x="2593" y="107"/>
                    <a:pt x="2406" y="363"/>
                  </a:cubicBezTo>
                  <a:lnTo>
                    <a:pt x="425" y="3200"/>
                  </a:lnTo>
                  <a:cubicBezTo>
                    <a:pt x="0" y="3800"/>
                    <a:pt x="574" y="4383"/>
                    <a:pt x="1158" y="4383"/>
                  </a:cubicBezTo>
                  <a:cubicBezTo>
                    <a:pt x="1408" y="4383"/>
                    <a:pt x="1659" y="4277"/>
                    <a:pt x="1835" y="4021"/>
                  </a:cubicBezTo>
                  <a:lnTo>
                    <a:pt x="3833" y="1184"/>
                  </a:lnTo>
                  <a:cubicBezTo>
                    <a:pt x="4258" y="583"/>
                    <a:pt x="3693" y="1"/>
                    <a:pt x="3102" y="1"/>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9" name="Google Shape;169;p10"/>
            <p:cNvSpPr/>
            <p:nvPr/>
          </p:nvSpPr>
          <p:spPr>
            <a:xfrm>
              <a:off x="-3352" y="4394273"/>
              <a:ext cx="123683" cy="134004"/>
            </a:xfrm>
            <a:custGeom>
              <a:avLst/>
              <a:gdLst/>
              <a:ahLst/>
              <a:cxnLst/>
              <a:rect l="l" t="t" r="r" b="b"/>
              <a:pathLst>
                <a:path w="3787" h="4103" extrusionOk="0">
                  <a:moveTo>
                    <a:pt x="2652" y="0"/>
                  </a:moveTo>
                  <a:cubicBezTo>
                    <a:pt x="2401" y="0"/>
                    <a:pt x="2149" y="113"/>
                    <a:pt x="1975" y="385"/>
                  </a:cubicBezTo>
                  <a:lnTo>
                    <a:pt x="387" y="2883"/>
                  </a:lnTo>
                  <a:cubicBezTo>
                    <a:pt x="1" y="3506"/>
                    <a:pt x="571" y="4103"/>
                    <a:pt x="1145" y="4103"/>
                  </a:cubicBezTo>
                  <a:cubicBezTo>
                    <a:pt x="1393" y="4103"/>
                    <a:pt x="1642" y="3991"/>
                    <a:pt x="1814" y="3722"/>
                  </a:cubicBezTo>
                  <a:lnTo>
                    <a:pt x="3402" y="1206"/>
                  </a:lnTo>
                  <a:cubicBezTo>
                    <a:pt x="3787" y="586"/>
                    <a:pt x="3223" y="0"/>
                    <a:pt x="2652" y="0"/>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0" name="Google Shape;170;p10"/>
            <p:cNvSpPr/>
            <p:nvPr/>
          </p:nvSpPr>
          <p:spPr>
            <a:xfrm>
              <a:off x="-184223" y="4468313"/>
              <a:ext cx="122998" cy="129399"/>
            </a:xfrm>
            <a:custGeom>
              <a:avLst/>
              <a:gdLst/>
              <a:ahLst/>
              <a:cxnLst/>
              <a:rect l="l" t="t" r="r" b="b"/>
              <a:pathLst>
                <a:path w="3766" h="3962" extrusionOk="0">
                  <a:moveTo>
                    <a:pt x="2883" y="1"/>
                  </a:moveTo>
                  <a:cubicBezTo>
                    <a:pt x="2673" y="1"/>
                    <a:pt x="2463" y="81"/>
                    <a:pt x="2303" y="241"/>
                  </a:cubicBezTo>
                  <a:lnTo>
                    <a:pt x="304" y="2561"/>
                  </a:lnTo>
                  <a:cubicBezTo>
                    <a:pt x="1" y="2900"/>
                    <a:pt x="1" y="3400"/>
                    <a:pt x="304" y="3721"/>
                  </a:cubicBezTo>
                  <a:cubicBezTo>
                    <a:pt x="465" y="3881"/>
                    <a:pt x="675" y="3962"/>
                    <a:pt x="884" y="3962"/>
                  </a:cubicBezTo>
                  <a:cubicBezTo>
                    <a:pt x="1094" y="3962"/>
                    <a:pt x="1303" y="3881"/>
                    <a:pt x="1464" y="3721"/>
                  </a:cubicBezTo>
                  <a:lnTo>
                    <a:pt x="3462" y="1401"/>
                  </a:lnTo>
                  <a:cubicBezTo>
                    <a:pt x="3766" y="1062"/>
                    <a:pt x="3766" y="563"/>
                    <a:pt x="3462" y="241"/>
                  </a:cubicBezTo>
                  <a:cubicBezTo>
                    <a:pt x="3302" y="81"/>
                    <a:pt x="3092" y="1"/>
                    <a:pt x="2883" y="1"/>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171" name="Google Shape;171;p10"/>
          <p:cNvSpPr txBox="1">
            <a:spLocks noGrp="1"/>
          </p:cNvSpPr>
          <p:nvPr>
            <p:ph type="subTitle" idx="1"/>
          </p:nvPr>
        </p:nvSpPr>
        <p:spPr>
          <a:xfrm>
            <a:off x="2124650" y="3176542"/>
            <a:ext cx="2454600" cy="5727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Clr>
                <a:srgbClr val="231F20"/>
              </a:buClr>
              <a:buSzPts val="2400"/>
              <a:buFont typeface="Indie Flower"/>
              <a:buNone/>
              <a:defRPr sz="2200" b="1">
                <a:solidFill>
                  <a:srgbClr val="231F20"/>
                </a:solidFill>
                <a:latin typeface="Indie Flower"/>
                <a:ea typeface="Indie Flower"/>
                <a:cs typeface="Indie Flower"/>
                <a:sym typeface="Indie Flower"/>
              </a:defRPr>
            </a:lvl1pPr>
            <a:lvl2pPr lvl="1" algn="l">
              <a:lnSpc>
                <a:spcPct val="100000"/>
              </a:lnSpc>
              <a:spcBef>
                <a:spcPts val="0"/>
              </a:spcBef>
              <a:spcAft>
                <a:spcPts val="0"/>
              </a:spcAft>
              <a:buClr>
                <a:srgbClr val="231F20"/>
              </a:buClr>
              <a:buSzPts val="2400"/>
              <a:buFont typeface="Indie Flower"/>
              <a:buNone/>
              <a:defRPr sz="2400" b="1">
                <a:solidFill>
                  <a:srgbClr val="231F20"/>
                </a:solidFill>
                <a:latin typeface="Indie Flower"/>
                <a:ea typeface="Indie Flower"/>
                <a:cs typeface="Indie Flower"/>
                <a:sym typeface="Indie Flower"/>
              </a:defRPr>
            </a:lvl2pPr>
            <a:lvl3pPr lvl="2" algn="l">
              <a:lnSpc>
                <a:spcPct val="100000"/>
              </a:lnSpc>
              <a:spcBef>
                <a:spcPts val="0"/>
              </a:spcBef>
              <a:spcAft>
                <a:spcPts val="0"/>
              </a:spcAft>
              <a:buClr>
                <a:srgbClr val="231F20"/>
              </a:buClr>
              <a:buSzPts val="2400"/>
              <a:buFont typeface="Indie Flower"/>
              <a:buNone/>
              <a:defRPr sz="2400" b="1">
                <a:solidFill>
                  <a:srgbClr val="231F20"/>
                </a:solidFill>
                <a:latin typeface="Indie Flower"/>
                <a:ea typeface="Indie Flower"/>
                <a:cs typeface="Indie Flower"/>
                <a:sym typeface="Indie Flower"/>
              </a:defRPr>
            </a:lvl3pPr>
            <a:lvl4pPr lvl="3" algn="l">
              <a:lnSpc>
                <a:spcPct val="100000"/>
              </a:lnSpc>
              <a:spcBef>
                <a:spcPts val="0"/>
              </a:spcBef>
              <a:spcAft>
                <a:spcPts val="0"/>
              </a:spcAft>
              <a:buClr>
                <a:srgbClr val="231F20"/>
              </a:buClr>
              <a:buSzPts val="2400"/>
              <a:buFont typeface="Indie Flower"/>
              <a:buNone/>
              <a:defRPr sz="2400" b="1">
                <a:solidFill>
                  <a:srgbClr val="231F20"/>
                </a:solidFill>
                <a:latin typeface="Indie Flower"/>
                <a:ea typeface="Indie Flower"/>
                <a:cs typeface="Indie Flower"/>
                <a:sym typeface="Indie Flower"/>
              </a:defRPr>
            </a:lvl4pPr>
            <a:lvl5pPr lvl="4" algn="l">
              <a:lnSpc>
                <a:spcPct val="100000"/>
              </a:lnSpc>
              <a:spcBef>
                <a:spcPts val="0"/>
              </a:spcBef>
              <a:spcAft>
                <a:spcPts val="0"/>
              </a:spcAft>
              <a:buClr>
                <a:srgbClr val="231F20"/>
              </a:buClr>
              <a:buSzPts val="2400"/>
              <a:buFont typeface="Indie Flower"/>
              <a:buNone/>
              <a:defRPr sz="2400" b="1">
                <a:solidFill>
                  <a:srgbClr val="231F20"/>
                </a:solidFill>
                <a:latin typeface="Indie Flower"/>
                <a:ea typeface="Indie Flower"/>
                <a:cs typeface="Indie Flower"/>
                <a:sym typeface="Indie Flower"/>
              </a:defRPr>
            </a:lvl5pPr>
            <a:lvl6pPr lvl="5" algn="l">
              <a:lnSpc>
                <a:spcPct val="100000"/>
              </a:lnSpc>
              <a:spcBef>
                <a:spcPts val="0"/>
              </a:spcBef>
              <a:spcAft>
                <a:spcPts val="0"/>
              </a:spcAft>
              <a:buClr>
                <a:srgbClr val="231F20"/>
              </a:buClr>
              <a:buSzPts val="2400"/>
              <a:buFont typeface="Indie Flower"/>
              <a:buNone/>
              <a:defRPr sz="2400" b="1">
                <a:solidFill>
                  <a:srgbClr val="231F20"/>
                </a:solidFill>
                <a:latin typeface="Indie Flower"/>
                <a:ea typeface="Indie Flower"/>
                <a:cs typeface="Indie Flower"/>
                <a:sym typeface="Indie Flower"/>
              </a:defRPr>
            </a:lvl6pPr>
            <a:lvl7pPr lvl="6" algn="l">
              <a:lnSpc>
                <a:spcPct val="100000"/>
              </a:lnSpc>
              <a:spcBef>
                <a:spcPts val="0"/>
              </a:spcBef>
              <a:spcAft>
                <a:spcPts val="0"/>
              </a:spcAft>
              <a:buClr>
                <a:srgbClr val="231F20"/>
              </a:buClr>
              <a:buSzPts val="2400"/>
              <a:buFont typeface="Indie Flower"/>
              <a:buNone/>
              <a:defRPr sz="2400" b="1">
                <a:solidFill>
                  <a:srgbClr val="231F20"/>
                </a:solidFill>
                <a:latin typeface="Indie Flower"/>
                <a:ea typeface="Indie Flower"/>
                <a:cs typeface="Indie Flower"/>
                <a:sym typeface="Indie Flower"/>
              </a:defRPr>
            </a:lvl7pPr>
            <a:lvl8pPr lvl="7" algn="l">
              <a:lnSpc>
                <a:spcPct val="100000"/>
              </a:lnSpc>
              <a:spcBef>
                <a:spcPts val="0"/>
              </a:spcBef>
              <a:spcAft>
                <a:spcPts val="0"/>
              </a:spcAft>
              <a:buClr>
                <a:srgbClr val="231F20"/>
              </a:buClr>
              <a:buSzPts val="2400"/>
              <a:buFont typeface="Indie Flower"/>
              <a:buNone/>
              <a:defRPr sz="2400" b="1">
                <a:solidFill>
                  <a:srgbClr val="231F20"/>
                </a:solidFill>
                <a:latin typeface="Indie Flower"/>
                <a:ea typeface="Indie Flower"/>
                <a:cs typeface="Indie Flower"/>
                <a:sym typeface="Indie Flower"/>
              </a:defRPr>
            </a:lvl8pPr>
            <a:lvl9pPr lvl="8" algn="l">
              <a:lnSpc>
                <a:spcPct val="100000"/>
              </a:lnSpc>
              <a:spcBef>
                <a:spcPts val="0"/>
              </a:spcBef>
              <a:spcAft>
                <a:spcPts val="0"/>
              </a:spcAft>
              <a:buClr>
                <a:srgbClr val="231F20"/>
              </a:buClr>
              <a:buSzPts val="2400"/>
              <a:buFont typeface="Indie Flower"/>
              <a:buNone/>
              <a:defRPr sz="2400" b="1">
                <a:solidFill>
                  <a:srgbClr val="231F20"/>
                </a:solidFill>
                <a:latin typeface="Indie Flower"/>
                <a:ea typeface="Indie Flower"/>
                <a:cs typeface="Indie Flower"/>
                <a:sym typeface="Indie Flower"/>
              </a:defRPr>
            </a:lvl9pPr>
          </a:lstStyle>
          <a:p>
            <a:endParaRPr/>
          </a:p>
        </p:txBody>
      </p:sp>
      <p:sp>
        <p:nvSpPr>
          <p:cNvPr id="172" name="Google Shape;172;p10"/>
          <p:cNvSpPr txBox="1">
            <a:spLocks noGrp="1"/>
          </p:cNvSpPr>
          <p:nvPr>
            <p:ph type="title"/>
          </p:nvPr>
        </p:nvSpPr>
        <p:spPr>
          <a:xfrm>
            <a:off x="1175541" y="3311663"/>
            <a:ext cx="1037700" cy="8049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rgbClr val="231F20"/>
              </a:buClr>
              <a:buSzPts val="7000"/>
              <a:buFont typeface="Indie Flower"/>
              <a:buNone/>
              <a:defRPr sz="6000">
                <a:solidFill>
                  <a:srgbClr val="231F20"/>
                </a:solidFill>
                <a:latin typeface="Indie Flower"/>
                <a:ea typeface="Indie Flower"/>
                <a:cs typeface="Indie Flower"/>
                <a:sym typeface="Indie Flower"/>
              </a:defRPr>
            </a:lvl1pPr>
            <a:lvl2pPr lvl="1" algn="ctr">
              <a:lnSpc>
                <a:spcPct val="100000"/>
              </a:lnSpc>
              <a:spcBef>
                <a:spcPts val="0"/>
              </a:spcBef>
              <a:spcAft>
                <a:spcPts val="0"/>
              </a:spcAft>
              <a:buClr>
                <a:srgbClr val="231F20"/>
              </a:buClr>
              <a:buSzPts val="7000"/>
              <a:buFont typeface="Indie Flower"/>
              <a:buNone/>
              <a:defRPr sz="7000" b="1">
                <a:solidFill>
                  <a:srgbClr val="231F20"/>
                </a:solidFill>
                <a:latin typeface="Indie Flower"/>
                <a:ea typeface="Indie Flower"/>
                <a:cs typeface="Indie Flower"/>
                <a:sym typeface="Indie Flower"/>
              </a:defRPr>
            </a:lvl2pPr>
            <a:lvl3pPr lvl="2" algn="ctr">
              <a:lnSpc>
                <a:spcPct val="100000"/>
              </a:lnSpc>
              <a:spcBef>
                <a:spcPts val="0"/>
              </a:spcBef>
              <a:spcAft>
                <a:spcPts val="0"/>
              </a:spcAft>
              <a:buClr>
                <a:srgbClr val="231F20"/>
              </a:buClr>
              <a:buSzPts val="7000"/>
              <a:buFont typeface="Indie Flower"/>
              <a:buNone/>
              <a:defRPr sz="7000" b="1">
                <a:solidFill>
                  <a:srgbClr val="231F20"/>
                </a:solidFill>
                <a:latin typeface="Indie Flower"/>
                <a:ea typeface="Indie Flower"/>
                <a:cs typeface="Indie Flower"/>
                <a:sym typeface="Indie Flower"/>
              </a:defRPr>
            </a:lvl3pPr>
            <a:lvl4pPr lvl="3" algn="ctr">
              <a:lnSpc>
                <a:spcPct val="100000"/>
              </a:lnSpc>
              <a:spcBef>
                <a:spcPts val="0"/>
              </a:spcBef>
              <a:spcAft>
                <a:spcPts val="0"/>
              </a:spcAft>
              <a:buClr>
                <a:srgbClr val="231F20"/>
              </a:buClr>
              <a:buSzPts val="7000"/>
              <a:buFont typeface="Indie Flower"/>
              <a:buNone/>
              <a:defRPr sz="7000" b="1">
                <a:solidFill>
                  <a:srgbClr val="231F20"/>
                </a:solidFill>
                <a:latin typeface="Indie Flower"/>
                <a:ea typeface="Indie Flower"/>
                <a:cs typeface="Indie Flower"/>
                <a:sym typeface="Indie Flower"/>
              </a:defRPr>
            </a:lvl4pPr>
            <a:lvl5pPr lvl="4" algn="ctr">
              <a:lnSpc>
                <a:spcPct val="100000"/>
              </a:lnSpc>
              <a:spcBef>
                <a:spcPts val="0"/>
              </a:spcBef>
              <a:spcAft>
                <a:spcPts val="0"/>
              </a:spcAft>
              <a:buClr>
                <a:srgbClr val="231F20"/>
              </a:buClr>
              <a:buSzPts val="7000"/>
              <a:buFont typeface="Indie Flower"/>
              <a:buNone/>
              <a:defRPr sz="7000" b="1">
                <a:solidFill>
                  <a:srgbClr val="231F20"/>
                </a:solidFill>
                <a:latin typeface="Indie Flower"/>
                <a:ea typeface="Indie Flower"/>
                <a:cs typeface="Indie Flower"/>
                <a:sym typeface="Indie Flower"/>
              </a:defRPr>
            </a:lvl5pPr>
            <a:lvl6pPr lvl="5" algn="ctr">
              <a:lnSpc>
                <a:spcPct val="100000"/>
              </a:lnSpc>
              <a:spcBef>
                <a:spcPts val="0"/>
              </a:spcBef>
              <a:spcAft>
                <a:spcPts val="0"/>
              </a:spcAft>
              <a:buClr>
                <a:srgbClr val="231F20"/>
              </a:buClr>
              <a:buSzPts val="7000"/>
              <a:buFont typeface="Indie Flower"/>
              <a:buNone/>
              <a:defRPr sz="7000" b="1">
                <a:solidFill>
                  <a:srgbClr val="231F20"/>
                </a:solidFill>
                <a:latin typeface="Indie Flower"/>
                <a:ea typeface="Indie Flower"/>
                <a:cs typeface="Indie Flower"/>
                <a:sym typeface="Indie Flower"/>
              </a:defRPr>
            </a:lvl6pPr>
            <a:lvl7pPr lvl="6" algn="ctr">
              <a:lnSpc>
                <a:spcPct val="100000"/>
              </a:lnSpc>
              <a:spcBef>
                <a:spcPts val="0"/>
              </a:spcBef>
              <a:spcAft>
                <a:spcPts val="0"/>
              </a:spcAft>
              <a:buClr>
                <a:srgbClr val="231F20"/>
              </a:buClr>
              <a:buSzPts val="7000"/>
              <a:buFont typeface="Indie Flower"/>
              <a:buNone/>
              <a:defRPr sz="7000" b="1">
                <a:solidFill>
                  <a:srgbClr val="231F20"/>
                </a:solidFill>
                <a:latin typeface="Indie Flower"/>
                <a:ea typeface="Indie Flower"/>
                <a:cs typeface="Indie Flower"/>
                <a:sym typeface="Indie Flower"/>
              </a:defRPr>
            </a:lvl7pPr>
            <a:lvl8pPr lvl="7" algn="ctr">
              <a:lnSpc>
                <a:spcPct val="100000"/>
              </a:lnSpc>
              <a:spcBef>
                <a:spcPts val="0"/>
              </a:spcBef>
              <a:spcAft>
                <a:spcPts val="0"/>
              </a:spcAft>
              <a:buClr>
                <a:srgbClr val="231F20"/>
              </a:buClr>
              <a:buSzPts val="7000"/>
              <a:buFont typeface="Indie Flower"/>
              <a:buNone/>
              <a:defRPr sz="7000" b="1">
                <a:solidFill>
                  <a:srgbClr val="231F20"/>
                </a:solidFill>
                <a:latin typeface="Indie Flower"/>
                <a:ea typeface="Indie Flower"/>
                <a:cs typeface="Indie Flower"/>
                <a:sym typeface="Indie Flower"/>
              </a:defRPr>
            </a:lvl8pPr>
            <a:lvl9pPr lvl="8" algn="ctr">
              <a:lnSpc>
                <a:spcPct val="100000"/>
              </a:lnSpc>
              <a:spcBef>
                <a:spcPts val="0"/>
              </a:spcBef>
              <a:spcAft>
                <a:spcPts val="0"/>
              </a:spcAft>
              <a:buClr>
                <a:srgbClr val="231F20"/>
              </a:buClr>
              <a:buSzPts val="7000"/>
              <a:buFont typeface="Indie Flower"/>
              <a:buNone/>
              <a:defRPr sz="7000" b="1">
                <a:solidFill>
                  <a:srgbClr val="231F20"/>
                </a:solidFill>
                <a:latin typeface="Indie Flower"/>
                <a:ea typeface="Indie Flower"/>
                <a:cs typeface="Indie Flower"/>
                <a:sym typeface="Indie Flower"/>
              </a:defRPr>
            </a:lvl9pPr>
          </a:lstStyle>
          <a:p>
            <a:endParaRPr/>
          </a:p>
        </p:txBody>
      </p:sp>
      <p:sp>
        <p:nvSpPr>
          <p:cNvPr id="173" name="Google Shape;173;p10"/>
          <p:cNvSpPr txBox="1">
            <a:spLocks noGrp="1"/>
          </p:cNvSpPr>
          <p:nvPr>
            <p:ph type="subTitle" idx="2"/>
          </p:nvPr>
        </p:nvSpPr>
        <p:spPr>
          <a:xfrm>
            <a:off x="2124650" y="1592175"/>
            <a:ext cx="2454600" cy="5727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Clr>
                <a:srgbClr val="231F20"/>
              </a:buClr>
              <a:buSzPts val="2400"/>
              <a:buFont typeface="Indie Flower"/>
              <a:buNone/>
              <a:defRPr sz="2200" b="1">
                <a:solidFill>
                  <a:srgbClr val="231F20"/>
                </a:solidFill>
                <a:latin typeface="Indie Flower"/>
                <a:ea typeface="Indie Flower"/>
                <a:cs typeface="Indie Flower"/>
                <a:sym typeface="Indie Flower"/>
              </a:defRPr>
            </a:lvl1pPr>
            <a:lvl2pPr lvl="1" algn="l">
              <a:lnSpc>
                <a:spcPct val="100000"/>
              </a:lnSpc>
              <a:spcBef>
                <a:spcPts val="0"/>
              </a:spcBef>
              <a:spcAft>
                <a:spcPts val="0"/>
              </a:spcAft>
              <a:buClr>
                <a:srgbClr val="231F20"/>
              </a:buClr>
              <a:buSzPts val="2400"/>
              <a:buFont typeface="Indie Flower"/>
              <a:buNone/>
              <a:defRPr sz="2400" b="1">
                <a:solidFill>
                  <a:srgbClr val="231F20"/>
                </a:solidFill>
                <a:latin typeface="Indie Flower"/>
                <a:ea typeface="Indie Flower"/>
                <a:cs typeface="Indie Flower"/>
                <a:sym typeface="Indie Flower"/>
              </a:defRPr>
            </a:lvl2pPr>
            <a:lvl3pPr lvl="2" algn="l">
              <a:lnSpc>
                <a:spcPct val="100000"/>
              </a:lnSpc>
              <a:spcBef>
                <a:spcPts val="0"/>
              </a:spcBef>
              <a:spcAft>
                <a:spcPts val="0"/>
              </a:spcAft>
              <a:buClr>
                <a:srgbClr val="231F20"/>
              </a:buClr>
              <a:buSzPts val="2400"/>
              <a:buFont typeface="Indie Flower"/>
              <a:buNone/>
              <a:defRPr sz="2400" b="1">
                <a:solidFill>
                  <a:srgbClr val="231F20"/>
                </a:solidFill>
                <a:latin typeface="Indie Flower"/>
                <a:ea typeface="Indie Flower"/>
                <a:cs typeface="Indie Flower"/>
                <a:sym typeface="Indie Flower"/>
              </a:defRPr>
            </a:lvl3pPr>
            <a:lvl4pPr lvl="3" algn="l">
              <a:lnSpc>
                <a:spcPct val="100000"/>
              </a:lnSpc>
              <a:spcBef>
                <a:spcPts val="0"/>
              </a:spcBef>
              <a:spcAft>
                <a:spcPts val="0"/>
              </a:spcAft>
              <a:buClr>
                <a:srgbClr val="231F20"/>
              </a:buClr>
              <a:buSzPts val="2400"/>
              <a:buFont typeface="Indie Flower"/>
              <a:buNone/>
              <a:defRPr sz="2400" b="1">
                <a:solidFill>
                  <a:srgbClr val="231F20"/>
                </a:solidFill>
                <a:latin typeface="Indie Flower"/>
                <a:ea typeface="Indie Flower"/>
                <a:cs typeface="Indie Flower"/>
                <a:sym typeface="Indie Flower"/>
              </a:defRPr>
            </a:lvl4pPr>
            <a:lvl5pPr lvl="4" algn="l">
              <a:lnSpc>
                <a:spcPct val="100000"/>
              </a:lnSpc>
              <a:spcBef>
                <a:spcPts val="0"/>
              </a:spcBef>
              <a:spcAft>
                <a:spcPts val="0"/>
              </a:spcAft>
              <a:buClr>
                <a:srgbClr val="231F20"/>
              </a:buClr>
              <a:buSzPts val="2400"/>
              <a:buFont typeface="Indie Flower"/>
              <a:buNone/>
              <a:defRPr sz="2400" b="1">
                <a:solidFill>
                  <a:srgbClr val="231F20"/>
                </a:solidFill>
                <a:latin typeface="Indie Flower"/>
                <a:ea typeface="Indie Flower"/>
                <a:cs typeface="Indie Flower"/>
                <a:sym typeface="Indie Flower"/>
              </a:defRPr>
            </a:lvl5pPr>
            <a:lvl6pPr lvl="5" algn="l">
              <a:lnSpc>
                <a:spcPct val="100000"/>
              </a:lnSpc>
              <a:spcBef>
                <a:spcPts val="0"/>
              </a:spcBef>
              <a:spcAft>
                <a:spcPts val="0"/>
              </a:spcAft>
              <a:buClr>
                <a:srgbClr val="231F20"/>
              </a:buClr>
              <a:buSzPts val="2400"/>
              <a:buFont typeface="Indie Flower"/>
              <a:buNone/>
              <a:defRPr sz="2400" b="1">
                <a:solidFill>
                  <a:srgbClr val="231F20"/>
                </a:solidFill>
                <a:latin typeface="Indie Flower"/>
                <a:ea typeface="Indie Flower"/>
                <a:cs typeface="Indie Flower"/>
                <a:sym typeface="Indie Flower"/>
              </a:defRPr>
            </a:lvl6pPr>
            <a:lvl7pPr lvl="6" algn="l">
              <a:lnSpc>
                <a:spcPct val="100000"/>
              </a:lnSpc>
              <a:spcBef>
                <a:spcPts val="0"/>
              </a:spcBef>
              <a:spcAft>
                <a:spcPts val="0"/>
              </a:spcAft>
              <a:buClr>
                <a:srgbClr val="231F20"/>
              </a:buClr>
              <a:buSzPts val="2400"/>
              <a:buFont typeface="Indie Flower"/>
              <a:buNone/>
              <a:defRPr sz="2400" b="1">
                <a:solidFill>
                  <a:srgbClr val="231F20"/>
                </a:solidFill>
                <a:latin typeface="Indie Flower"/>
                <a:ea typeface="Indie Flower"/>
                <a:cs typeface="Indie Flower"/>
                <a:sym typeface="Indie Flower"/>
              </a:defRPr>
            </a:lvl7pPr>
            <a:lvl8pPr lvl="7" algn="l">
              <a:lnSpc>
                <a:spcPct val="100000"/>
              </a:lnSpc>
              <a:spcBef>
                <a:spcPts val="0"/>
              </a:spcBef>
              <a:spcAft>
                <a:spcPts val="0"/>
              </a:spcAft>
              <a:buClr>
                <a:srgbClr val="231F20"/>
              </a:buClr>
              <a:buSzPts val="2400"/>
              <a:buFont typeface="Indie Flower"/>
              <a:buNone/>
              <a:defRPr sz="2400" b="1">
                <a:solidFill>
                  <a:srgbClr val="231F20"/>
                </a:solidFill>
                <a:latin typeface="Indie Flower"/>
                <a:ea typeface="Indie Flower"/>
                <a:cs typeface="Indie Flower"/>
                <a:sym typeface="Indie Flower"/>
              </a:defRPr>
            </a:lvl8pPr>
            <a:lvl9pPr lvl="8" algn="l">
              <a:lnSpc>
                <a:spcPct val="100000"/>
              </a:lnSpc>
              <a:spcBef>
                <a:spcPts val="0"/>
              </a:spcBef>
              <a:spcAft>
                <a:spcPts val="0"/>
              </a:spcAft>
              <a:buClr>
                <a:srgbClr val="231F20"/>
              </a:buClr>
              <a:buSzPts val="2400"/>
              <a:buFont typeface="Indie Flower"/>
              <a:buNone/>
              <a:defRPr sz="2400" b="1">
                <a:solidFill>
                  <a:srgbClr val="231F20"/>
                </a:solidFill>
                <a:latin typeface="Indie Flower"/>
                <a:ea typeface="Indie Flower"/>
                <a:cs typeface="Indie Flower"/>
                <a:sym typeface="Indie Flower"/>
              </a:defRPr>
            </a:lvl9pPr>
          </a:lstStyle>
          <a:p>
            <a:endParaRPr/>
          </a:p>
        </p:txBody>
      </p:sp>
      <p:sp>
        <p:nvSpPr>
          <p:cNvPr id="174" name="Google Shape;174;p10"/>
          <p:cNvSpPr txBox="1">
            <a:spLocks noGrp="1"/>
          </p:cNvSpPr>
          <p:nvPr>
            <p:ph type="title" idx="3"/>
          </p:nvPr>
        </p:nvSpPr>
        <p:spPr>
          <a:xfrm>
            <a:off x="1175625" y="1720032"/>
            <a:ext cx="1037700" cy="8049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rgbClr val="231F20"/>
              </a:buClr>
              <a:buSzPts val="7000"/>
              <a:buFont typeface="Indie Flower"/>
              <a:buNone/>
              <a:defRPr sz="6000">
                <a:solidFill>
                  <a:srgbClr val="231F20"/>
                </a:solidFill>
                <a:latin typeface="Indie Flower"/>
                <a:ea typeface="Indie Flower"/>
                <a:cs typeface="Indie Flower"/>
                <a:sym typeface="Indie Flower"/>
              </a:defRPr>
            </a:lvl1pPr>
            <a:lvl2pPr lvl="1" algn="ctr">
              <a:lnSpc>
                <a:spcPct val="100000"/>
              </a:lnSpc>
              <a:spcBef>
                <a:spcPts val="0"/>
              </a:spcBef>
              <a:spcAft>
                <a:spcPts val="0"/>
              </a:spcAft>
              <a:buClr>
                <a:srgbClr val="231F20"/>
              </a:buClr>
              <a:buSzPts val="7000"/>
              <a:buFont typeface="Indie Flower"/>
              <a:buNone/>
              <a:defRPr sz="7000" b="1">
                <a:solidFill>
                  <a:srgbClr val="231F20"/>
                </a:solidFill>
                <a:latin typeface="Indie Flower"/>
                <a:ea typeface="Indie Flower"/>
                <a:cs typeface="Indie Flower"/>
                <a:sym typeface="Indie Flower"/>
              </a:defRPr>
            </a:lvl2pPr>
            <a:lvl3pPr lvl="2" algn="ctr">
              <a:lnSpc>
                <a:spcPct val="100000"/>
              </a:lnSpc>
              <a:spcBef>
                <a:spcPts val="0"/>
              </a:spcBef>
              <a:spcAft>
                <a:spcPts val="0"/>
              </a:spcAft>
              <a:buClr>
                <a:srgbClr val="231F20"/>
              </a:buClr>
              <a:buSzPts val="7000"/>
              <a:buFont typeface="Indie Flower"/>
              <a:buNone/>
              <a:defRPr sz="7000" b="1">
                <a:solidFill>
                  <a:srgbClr val="231F20"/>
                </a:solidFill>
                <a:latin typeface="Indie Flower"/>
                <a:ea typeface="Indie Flower"/>
                <a:cs typeface="Indie Flower"/>
                <a:sym typeface="Indie Flower"/>
              </a:defRPr>
            </a:lvl3pPr>
            <a:lvl4pPr lvl="3" algn="ctr">
              <a:lnSpc>
                <a:spcPct val="100000"/>
              </a:lnSpc>
              <a:spcBef>
                <a:spcPts val="0"/>
              </a:spcBef>
              <a:spcAft>
                <a:spcPts val="0"/>
              </a:spcAft>
              <a:buClr>
                <a:srgbClr val="231F20"/>
              </a:buClr>
              <a:buSzPts val="7000"/>
              <a:buFont typeface="Indie Flower"/>
              <a:buNone/>
              <a:defRPr sz="7000" b="1">
                <a:solidFill>
                  <a:srgbClr val="231F20"/>
                </a:solidFill>
                <a:latin typeface="Indie Flower"/>
                <a:ea typeface="Indie Flower"/>
                <a:cs typeface="Indie Flower"/>
                <a:sym typeface="Indie Flower"/>
              </a:defRPr>
            </a:lvl4pPr>
            <a:lvl5pPr lvl="4" algn="ctr">
              <a:lnSpc>
                <a:spcPct val="100000"/>
              </a:lnSpc>
              <a:spcBef>
                <a:spcPts val="0"/>
              </a:spcBef>
              <a:spcAft>
                <a:spcPts val="0"/>
              </a:spcAft>
              <a:buClr>
                <a:srgbClr val="231F20"/>
              </a:buClr>
              <a:buSzPts val="7000"/>
              <a:buFont typeface="Indie Flower"/>
              <a:buNone/>
              <a:defRPr sz="7000" b="1">
                <a:solidFill>
                  <a:srgbClr val="231F20"/>
                </a:solidFill>
                <a:latin typeface="Indie Flower"/>
                <a:ea typeface="Indie Flower"/>
                <a:cs typeface="Indie Flower"/>
                <a:sym typeface="Indie Flower"/>
              </a:defRPr>
            </a:lvl5pPr>
            <a:lvl6pPr lvl="5" algn="ctr">
              <a:lnSpc>
                <a:spcPct val="100000"/>
              </a:lnSpc>
              <a:spcBef>
                <a:spcPts val="0"/>
              </a:spcBef>
              <a:spcAft>
                <a:spcPts val="0"/>
              </a:spcAft>
              <a:buClr>
                <a:srgbClr val="231F20"/>
              </a:buClr>
              <a:buSzPts val="7000"/>
              <a:buFont typeface="Indie Flower"/>
              <a:buNone/>
              <a:defRPr sz="7000" b="1">
                <a:solidFill>
                  <a:srgbClr val="231F20"/>
                </a:solidFill>
                <a:latin typeface="Indie Flower"/>
                <a:ea typeface="Indie Flower"/>
                <a:cs typeface="Indie Flower"/>
                <a:sym typeface="Indie Flower"/>
              </a:defRPr>
            </a:lvl6pPr>
            <a:lvl7pPr lvl="6" algn="ctr">
              <a:lnSpc>
                <a:spcPct val="100000"/>
              </a:lnSpc>
              <a:spcBef>
                <a:spcPts val="0"/>
              </a:spcBef>
              <a:spcAft>
                <a:spcPts val="0"/>
              </a:spcAft>
              <a:buClr>
                <a:srgbClr val="231F20"/>
              </a:buClr>
              <a:buSzPts val="7000"/>
              <a:buFont typeface="Indie Flower"/>
              <a:buNone/>
              <a:defRPr sz="7000" b="1">
                <a:solidFill>
                  <a:srgbClr val="231F20"/>
                </a:solidFill>
                <a:latin typeface="Indie Flower"/>
                <a:ea typeface="Indie Flower"/>
                <a:cs typeface="Indie Flower"/>
                <a:sym typeface="Indie Flower"/>
              </a:defRPr>
            </a:lvl7pPr>
            <a:lvl8pPr lvl="7" algn="ctr">
              <a:lnSpc>
                <a:spcPct val="100000"/>
              </a:lnSpc>
              <a:spcBef>
                <a:spcPts val="0"/>
              </a:spcBef>
              <a:spcAft>
                <a:spcPts val="0"/>
              </a:spcAft>
              <a:buClr>
                <a:srgbClr val="231F20"/>
              </a:buClr>
              <a:buSzPts val="7000"/>
              <a:buFont typeface="Indie Flower"/>
              <a:buNone/>
              <a:defRPr sz="7000" b="1">
                <a:solidFill>
                  <a:srgbClr val="231F20"/>
                </a:solidFill>
                <a:latin typeface="Indie Flower"/>
                <a:ea typeface="Indie Flower"/>
                <a:cs typeface="Indie Flower"/>
                <a:sym typeface="Indie Flower"/>
              </a:defRPr>
            </a:lvl8pPr>
            <a:lvl9pPr lvl="8" algn="ctr">
              <a:lnSpc>
                <a:spcPct val="100000"/>
              </a:lnSpc>
              <a:spcBef>
                <a:spcPts val="0"/>
              </a:spcBef>
              <a:spcAft>
                <a:spcPts val="0"/>
              </a:spcAft>
              <a:buClr>
                <a:srgbClr val="231F20"/>
              </a:buClr>
              <a:buSzPts val="7000"/>
              <a:buFont typeface="Indie Flower"/>
              <a:buNone/>
              <a:defRPr sz="7000" b="1">
                <a:solidFill>
                  <a:srgbClr val="231F20"/>
                </a:solidFill>
                <a:latin typeface="Indie Flower"/>
                <a:ea typeface="Indie Flower"/>
                <a:cs typeface="Indie Flower"/>
                <a:sym typeface="Indie Flower"/>
              </a:defRPr>
            </a:lvl9pPr>
          </a:lstStyle>
          <a:p>
            <a:endParaRPr/>
          </a:p>
        </p:txBody>
      </p:sp>
      <p:sp>
        <p:nvSpPr>
          <p:cNvPr id="175" name="Google Shape;175;p10"/>
          <p:cNvSpPr txBox="1">
            <a:spLocks noGrp="1"/>
          </p:cNvSpPr>
          <p:nvPr>
            <p:ph type="title" idx="4"/>
          </p:nvPr>
        </p:nvSpPr>
        <p:spPr>
          <a:xfrm>
            <a:off x="713225" y="539500"/>
            <a:ext cx="7717500" cy="5727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rgbClr val="231F20"/>
              </a:buClr>
              <a:buSzPts val="2800"/>
              <a:buNone/>
              <a:defRPr b="1">
                <a:solidFill>
                  <a:srgbClr val="231F20"/>
                </a:solidFill>
                <a:latin typeface="Indie Flower"/>
                <a:ea typeface="Indie Flower"/>
                <a:cs typeface="Indie Flower"/>
                <a:sym typeface="Indie Flower"/>
              </a:defRPr>
            </a:lvl1pPr>
            <a:lvl2pPr lvl="1" algn="l">
              <a:lnSpc>
                <a:spcPct val="100000"/>
              </a:lnSpc>
              <a:spcBef>
                <a:spcPts val="0"/>
              </a:spcBef>
              <a:spcAft>
                <a:spcPts val="0"/>
              </a:spcAft>
              <a:buClr>
                <a:srgbClr val="231F20"/>
              </a:buClr>
              <a:buSzPts val="2800"/>
              <a:buNone/>
              <a:defRPr>
                <a:solidFill>
                  <a:srgbClr val="231F20"/>
                </a:solidFill>
              </a:defRPr>
            </a:lvl2pPr>
            <a:lvl3pPr lvl="2" algn="l">
              <a:lnSpc>
                <a:spcPct val="100000"/>
              </a:lnSpc>
              <a:spcBef>
                <a:spcPts val="0"/>
              </a:spcBef>
              <a:spcAft>
                <a:spcPts val="0"/>
              </a:spcAft>
              <a:buClr>
                <a:srgbClr val="231F20"/>
              </a:buClr>
              <a:buSzPts val="2800"/>
              <a:buNone/>
              <a:defRPr>
                <a:solidFill>
                  <a:srgbClr val="231F20"/>
                </a:solidFill>
              </a:defRPr>
            </a:lvl3pPr>
            <a:lvl4pPr lvl="3" algn="l">
              <a:lnSpc>
                <a:spcPct val="100000"/>
              </a:lnSpc>
              <a:spcBef>
                <a:spcPts val="0"/>
              </a:spcBef>
              <a:spcAft>
                <a:spcPts val="0"/>
              </a:spcAft>
              <a:buClr>
                <a:srgbClr val="231F20"/>
              </a:buClr>
              <a:buSzPts val="2800"/>
              <a:buNone/>
              <a:defRPr>
                <a:solidFill>
                  <a:srgbClr val="231F20"/>
                </a:solidFill>
              </a:defRPr>
            </a:lvl4pPr>
            <a:lvl5pPr lvl="4" algn="l">
              <a:lnSpc>
                <a:spcPct val="100000"/>
              </a:lnSpc>
              <a:spcBef>
                <a:spcPts val="0"/>
              </a:spcBef>
              <a:spcAft>
                <a:spcPts val="0"/>
              </a:spcAft>
              <a:buClr>
                <a:srgbClr val="231F20"/>
              </a:buClr>
              <a:buSzPts val="2800"/>
              <a:buNone/>
              <a:defRPr>
                <a:solidFill>
                  <a:srgbClr val="231F20"/>
                </a:solidFill>
              </a:defRPr>
            </a:lvl5pPr>
            <a:lvl6pPr lvl="5" algn="l">
              <a:lnSpc>
                <a:spcPct val="100000"/>
              </a:lnSpc>
              <a:spcBef>
                <a:spcPts val="0"/>
              </a:spcBef>
              <a:spcAft>
                <a:spcPts val="0"/>
              </a:spcAft>
              <a:buClr>
                <a:srgbClr val="231F20"/>
              </a:buClr>
              <a:buSzPts val="2800"/>
              <a:buNone/>
              <a:defRPr>
                <a:solidFill>
                  <a:srgbClr val="231F20"/>
                </a:solidFill>
              </a:defRPr>
            </a:lvl6pPr>
            <a:lvl7pPr lvl="6" algn="l">
              <a:lnSpc>
                <a:spcPct val="100000"/>
              </a:lnSpc>
              <a:spcBef>
                <a:spcPts val="0"/>
              </a:spcBef>
              <a:spcAft>
                <a:spcPts val="0"/>
              </a:spcAft>
              <a:buClr>
                <a:srgbClr val="231F20"/>
              </a:buClr>
              <a:buSzPts val="2800"/>
              <a:buNone/>
              <a:defRPr>
                <a:solidFill>
                  <a:srgbClr val="231F20"/>
                </a:solidFill>
              </a:defRPr>
            </a:lvl7pPr>
            <a:lvl8pPr lvl="7" algn="l">
              <a:lnSpc>
                <a:spcPct val="100000"/>
              </a:lnSpc>
              <a:spcBef>
                <a:spcPts val="0"/>
              </a:spcBef>
              <a:spcAft>
                <a:spcPts val="0"/>
              </a:spcAft>
              <a:buClr>
                <a:srgbClr val="231F20"/>
              </a:buClr>
              <a:buSzPts val="2800"/>
              <a:buNone/>
              <a:defRPr>
                <a:solidFill>
                  <a:srgbClr val="231F20"/>
                </a:solidFill>
              </a:defRPr>
            </a:lvl8pPr>
            <a:lvl9pPr lvl="8" algn="l">
              <a:lnSpc>
                <a:spcPct val="100000"/>
              </a:lnSpc>
              <a:spcBef>
                <a:spcPts val="0"/>
              </a:spcBef>
              <a:spcAft>
                <a:spcPts val="0"/>
              </a:spcAft>
              <a:buClr>
                <a:srgbClr val="231F20"/>
              </a:buClr>
              <a:buSzPts val="2800"/>
              <a:buNone/>
              <a:defRPr>
                <a:solidFill>
                  <a:srgbClr val="231F20"/>
                </a:solidFill>
              </a:defRPr>
            </a:lvl9pPr>
          </a:lstStyle>
          <a:p>
            <a:endParaRPr/>
          </a:p>
        </p:txBody>
      </p:sp>
      <p:sp>
        <p:nvSpPr>
          <p:cNvPr id="176" name="Google Shape;176;p10"/>
          <p:cNvSpPr txBox="1">
            <a:spLocks noGrp="1"/>
          </p:cNvSpPr>
          <p:nvPr>
            <p:ph type="subTitle" idx="5"/>
          </p:nvPr>
        </p:nvSpPr>
        <p:spPr>
          <a:xfrm>
            <a:off x="5706994" y="3176542"/>
            <a:ext cx="2454600" cy="5727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Clr>
                <a:srgbClr val="231F20"/>
              </a:buClr>
              <a:buSzPts val="2400"/>
              <a:buFont typeface="Indie Flower"/>
              <a:buNone/>
              <a:defRPr sz="2200" b="1">
                <a:solidFill>
                  <a:srgbClr val="231F20"/>
                </a:solidFill>
                <a:latin typeface="Indie Flower"/>
                <a:ea typeface="Indie Flower"/>
                <a:cs typeface="Indie Flower"/>
                <a:sym typeface="Indie Flower"/>
              </a:defRPr>
            </a:lvl1pPr>
            <a:lvl2pPr lvl="1" algn="l">
              <a:lnSpc>
                <a:spcPct val="100000"/>
              </a:lnSpc>
              <a:spcBef>
                <a:spcPts val="0"/>
              </a:spcBef>
              <a:spcAft>
                <a:spcPts val="0"/>
              </a:spcAft>
              <a:buClr>
                <a:srgbClr val="231F20"/>
              </a:buClr>
              <a:buSzPts val="2400"/>
              <a:buFont typeface="Indie Flower"/>
              <a:buNone/>
              <a:defRPr sz="2400" b="1">
                <a:solidFill>
                  <a:srgbClr val="231F20"/>
                </a:solidFill>
                <a:latin typeface="Indie Flower"/>
                <a:ea typeface="Indie Flower"/>
                <a:cs typeface="Indie Flower"/>
                <a:sym typeface="Indie Flower"/>
              </a:defRPr>
            </a:lvl2pPr>
            <a:lvl3pPr lvl="2" algn="l">
              <a:lnSpc>
                <a:spcPct val="100000"/>
              </a:lnSpc>
              <a:spcBef>
                <a:spcPts val="0"/>
              </a:spcBef>
              <a:spcAft>
                <a:spcPts val="0"/>
              </a:spcAft>
              <a:buClr>
                <a:srgbClr val="231F20"/>
              </a:buClr>
              <a:buSzPts val="2400"/>
              <a:buFont typeface="Indie Flower"/>
              <a:buNone/>
              <a:defRPr sz="2400" b="1">
                <a:solidFill>
                  <a:srgbClr val="231F20"/>
                </a:solidFill>
                <a:latin typeface="Indie Flower"/>
                <a:ea typeface="Indie Flower"/>
                <a:cs typeface="Indie Flower"/>
                <a:sym typeface="Indie Flower"/>
              </a:defRPr>
            </a:lvl3pPr>
            <a:lvl4pPr lvl="3" algn="l">
              <a:lnSpc>
                <a:spcPct val="100000"/>
              </a:lnSpc>
              <a:spcBef>
                <a:spcPts val="0"/>
              </a:spcBef>
              <a:spcAft>
                <a:spcPts val="0"/>
              </a:spcAft>
              <a:buClr>
                <a:srgbClr val="231F20"/>
              </a:buClr>
              <a:buSzPts val="2400"/>
              <a:buFont typeface="Indie Flower"/>
              <a:buNone/>
              <a:defRPr sz="2400" b="1">
                <a:solidFill>
                  <a:srgbClr val="231F20"/>
                </a:solidFill>
                <a:latin typeface="Indie Flower"/>
                <a:ea typeface="Indie Flower"/>
                <a:cs typeface="Indie Flower"/>
                <a:sym typeface="Indie Flower"/>
              </a:defRPr>
            </a:lvl4pPr>
            <a:lvl5pPr lvl="4" algn="l">
              <a:lnSpc>
                <a:spcPct val="100000"/>
              </a:lnSpc>
              <a:spcBef>
                <a:spcPts val="0"/>
              </a:spcBef>
              <a:spcAft>
                <a:spcPts val="0"/>
              </a:spcAft>
              <a:buClr>
                <a:srgbClr val="231F20"/>
              </a:buClr>
              <a:buSzPts val="2400"/>
              <a:buFont typeface="Indie Flower"/>
              <a:buNone/>
              <a:defRPr sz="2400" b="1">
                <a:solidFill>
                  <a:srgbClr val="231F20"/>
                </a:solidFill>
                <a:latin typeface="Indie Flower"/>
                <a:ea typeface="Indie Flower"/>
                <a:cs typeface="Indie Flower"/>
                <a:sym typeface="Indie Flower"/>
              </a:defRPr>
            </a:lvl5pPr>
            <a:lvl6pPr lvl="5" algn="l">
              <a:lnSpc>
                <a:spcPct val="100000"/>
              </a:lnSpc>
              <a:spcBef>
                <a:spcPts val="0"/>
              </a:spcBef>
              <a:spcAft>
                <a:spcPts val="0"/>
              </a:spcAft>
              <a:buClr>
                <a:srgbClr val="231F20"/>
              </a:buClr>
              <a:buSzPts val="2400"/>
              <a:buFont typeface="Indie Flower"/>
              <a:buNone/>
              <a:defRPr sz="2400" b="1">
                <a:solidFill>
                  <a:srgbClr val="231F20"/>
                </a:solidFill>
                <a:latin typeface="Indie Flower"/>
                <a:ea typeface="Indie Flower"/>
                <a:cs typeface="Indie Flower"/>
                <a:sym typeface="Indie Flower"/>
              </a:defRPr>
            </a:lvl6pPr>
            <a:lvl7pPr lvl="6" algn="l">
              <a:lnSpc>
                <a:spcPct val="100000"/>
              </a:lnSpc>
              <a:spcBef>
                <a:spcPts val="0"/>
              </a:spcBef>
              <a:spcAft>
                <a:spcPts val="0"/>
              </a:spcAft>
              <a:buClr>
                <a:srgbClr val="231F20"/>
              </a:buClr>
              <a:buSzPts val="2400"/>
              <a:buFont typeface="Indie Flower"/>
              <a:buNone/>
              <a:defRPr sz="2400" b="1">
                <a:solidFill>
                  <a:srgbClr val="231F20"/>
                </a:solidFill>
                <a:latin typeface="Indie Flower"/>
                <a:ea typeface="Indie Flower"/>
                <a:cs typeface="Indie Flower"/>
                <a:sym typeface="Indie Flower"/>
              </a:defRPr>
            </a:lvl7pPr>
            <a:lvl8pPr lvl="7" algn="l">
              <a:lnSpc>
                <a:spcPct val="100000"/>
              </a:lnSpc>
              <a:spcBef>
                <a:spcPts val="0"/>
              </a:spcBef>
              <a:spcAft>
                <a:spcPts val="0"/>
              </a:spcAft>
              <a:buClr>
                <a:srgbClr val="231F20"/>
              </a:buClr>
              <a:buSzPts val="2400"/>
              <a:buFont typeface="Indie Flower"/>
              <a:buNone/>
              <a:defRPr sz="2400" b="1">
                <a:solidFill>
                  <a:srgbClr val="231F20"/>
                </a:solidFill>
                <a:latin typeface="Indie Flower"/>
                <a:ea typeface="Indie Flower"/>
                <a:cs typeface="Indie Flower"/>
                <a:sym typeface="Indie Flower"/>
              </a:defRPr>
            </a:lvl8pPr>
            <a:lvl9pPr lvl="8" algn="l">
              <a:lnSpc>
                <a:spcPct val="100000"/>
              </a:lnSpc>
              <a:spcBef>
                <a:spcPts val="0"/>
              </a:spcBef>
              <a:spcAft>
                <a:spcPts val="0"/>
              </a:spcAft>
              <a:buClr>
                <a:srgbClr val="231F20"/>
              </a:buClr>
              <a:buSzPts val="2400"/>
              <a:buFont typeface="Indie Flower"/>
              <a:buNone/>
              <a:defRPr sz="2400" b="1">
                <a:solidFill>
                  <a:srgbClr val="231F20"/>
                </a:solidFill>
                <a:latin typeface="Indie Flower"/>
                <a:ea typeface="Indie Flower"/>
                <a:cs typeface="Indie Flower"/>
                <a:sym typeface="Indie Flower"/>
              </a:defRPr>
            </a:lvl9pPr>
          </a:lstStyle>
          <a:p>
            <a:endParaRPr/>
          </a:p>
        </p:txBody>
      </p:sp>
      <p:sp>
        <p:nvSpPr>
          <p:cNvPr id="177" name="Google Shape;177;p10"/>
          <p:cNvSpPr txBox="1">
            <a:spLocks noGrp="1"/>
          </p:cNvSpPr>
          <p:nvPr>
            <p:ph type="title" idx="6"/>
          </p:nvPr>
        </p:nvSpPr>
        <p:spPr>
          <a:xfrm>
            <a:off x="4710219" y="3311663"/>
            <a:ext cx="1037700" cy="8049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rgbClr val="231F20"/>
              </a:buClr>
              <a:buSzPts val="7000"/>
              <a:buFont typeface="Indie Flower"/>
              <a:buNone/>
              <a:defRPr sz="6000">
                <a:solidFill>
                  <a:srgbClr val="231F20"/>
                </a:solidFill>
                <a:latin typeface="Indie Flower"/>
                <a:ea typeface="Indie Flower"/>
                <a:cs typeface="Indie Flower"/>
                <a:sym typeface="Indie Flower"/>
              </a:defRPr>
            </a:lvl1pPr>
            <a:lvl2pPr lvl="1" algn="ctr">
              <a:lnSpc>
                <a:spcPct val="100000"/>
              </a:lnSpc>
              <a:spcBef>
                <a:spcPts val="0"/>
              </a:spcBef>
              <a:spcAft>
                <a:spcPts val="0"/>
              </a:spcAft>
              <a:buClr>
                <a:srgbClr val="231F20"/>
              </a:buClr>
              <a:buSzPts val="7000"/>
              <a:buFont typeface="Indie Flower"/>
              <a:buNone/>
              <a:defRPr sz="7000" b="1">
                <a:solidFill>
                  <a:srgbClr val="231F20"/>
                </a:solidFill>
                <a:latin typeface="Indie Flower"/>
                <a:ea typeface="Indie Flower"/>
                <a:cs typeface="Indie Flower"/>
                <a:sym typeface="Indie Flower"/>
              </a:defRPr>
            </a:lvl2pPr>
            <a:lvl3pPr lvl="2" algn="ctr">
              <a:lnSpc>
                <a:spcPct val="100000"/>
              </a:lnSpc>
              <a:spcBef>
                <a:spcPts val="0"/>
              </a:spcBef>
              <a:spcAft>
                <a:spcPts val="0"/>
              </a:spcAft>
              <a:buClr>
                <a:srgbClr val="231F20"/>
              </a:buClr>
              <a:buSzPts val="7000"/>
              <a:buFont typeface="Indie Flower"/>
              <a:buNone/>
              <a:defRPr sz="7000" b="1">
                <a:solidFill>
                  <a:srgbClr val="231F20"/>
                </a:solidFill>
                <a:latin typeface="Indie Flower"/>
                <a:ea typeface="Indie Flower"/>
                <a:cs typeface="Indie Flower"/>
                <a:sym typeface="Indie Flower"/>
              </a:defRPr>
            </a:lvl3pPr>
            <a:lvl4pPr lvl="3" algn="ctr">
              <a:lnSpc>
                <a:spcPct val="100000"/>
              </a:lnSpc>
              <a:spcBef>
                <a:spcPts val="0"/>
              </a:spcBef>
              <a:spcAft>
                <a:spcPts val="0"/>
              </a:spcAft>
              <a:buClr>
                <a:srgbClr val="231F20"/>
              </a:buClr>
              <a:buSzPts val="7000"/>
              <a:buFont typeface="Indie Flower"/>
              <a:buNone/>
              <a:defRPr sz="7000" b="1">
                <a:solidFill>
                  <a:srgbClr val="231F20"/>
                </a:solidFill>
                <a:latin typeface="Indie Flower"/>
                <a:ea typeface="Indie Flower"/>
                <a:cs typeface="Indie Flower"/>
                <a:sym typeface="Indie Flower"/>
              </a:defRPr>
            </a:lvl4pPr>
            <a:lvl5pPr lvl="4" algn="ctr">
              <a:lnSpc>
                <a:spcPct val="100000"/>
              </a:lnSpc>
              <a:spcBef>
                <a:spcPts val="0"/>
              </a:spcBef>
              <a:spcAft>
                <a:spcPts val="0"/>
              </a:spcAft>
              <a:buClr>
                <a:srgbClr val="231F20"/>
              </a:buClr>
              <a:buSzPts val="7000"/>
              <a:buFont typeface="Indie Flower"/>
              <a:buNone/>
              <a:defRPr sz="7000" b="1">
                <a:solidFill>
                  <a:srgbClr val="231F20"/>
                </a:solidFill>
                <a:latin typeface="Indie Flower"/>
                <a:ea typeface="Indie Flower"/>
                <a:cs typeface="Indie Flower"/>
                <a:sym typeface="Indie Flower"/>
              </a:defRPr>
            </a:lvl5pPr>
            <a:lvl6pPr lvl="5" algn="ctr">
              <a:lnSpc>
                <a:spcPct val="100000"/>
              </a:lnSpc>
              <a:spcBef>
                <a:spcPts val="0"/>
              </a:spcBef>
              <a:spcAft>
                <a:spcPts val="0"/>
              </a:spcAft>
              <a:buClr>
                <a:srgbClr val="231F20"/>
              </a:buClr>
              <a:buSzPts val="7000"/>
              <a:buFont typeface="Indie Flower"/>
              <a:buNone/>
              <a:defRPr sz="7000" b="1">
                <a:solidFill>
                  <a:srgbClr val="231F20"/>
                </a:solidFill>
                <a:latin typeface="Indie Flower"/>
                <a:ea typeface="Indie Flower"/>
                <a:cs typeface="Indie Flower"/>
                <a:sym typeface="Indie Flower"/>
              </a:defRPr>
            </a:lvl6pPr>
            <a:lvl7pPr lvl="6" algn="ctr">
              <a:lnSpc>
                <a:spcPct val="100000"/>
              </a:lnSpc>
              <a:spcBef>
                <a:spcPts val="0"/>
              </a:spcBef>
              <a:spcAft>
                <a:spcPts val="0"/>
              </a:spcAft>
              <a:buClr>
                <a:srgbClr val="231F20"/>
              </a:buClr>
              <a:buSzPts val="7000"/>
              <a:buFont typeface="Indie Flower"/>
              <a:buNone/>
              <a:defRPr sz="7000" b="1">
                <a:solidFill>
                  <a:srgbClr val="231F20"/>
                </a:solidFill>
                <a:latin typeface="Indie Flower"/>
                <a:ea typeface="Indie Flower"/>
                <a:cs typeface="Indie Flower"/>
                <a:sym typeface="Indie Flower"/>
              </a:defRPr>
            </a:lvl7pPr>
            <a:lvl8pPr lvl="7" algn="ctr">
              <a:lnSpc>
                <a:spcPct val="100000"/>
              </a:lnSpc>
              <a:spcBef>
                <a:spcPts val="0"/>
              </a:spcBef>
              <a:spcAft>
                <a:spcPts val="0"/>
              </a:spcAft>
              <a:buClr>
                <a:srgbClr val="231F20"/>
              </a:buClr>
              <a:buSzPts val="7000"/>
              <a:buFont typeface="Indie Flower"/>
              <a:buNone/>
              <a:defRPr sz="7000" b="1">
                <a:solidFill>
                  <a:srgbClr val="231F20"/>
                </a:solidFill>
                <a:latin typeface="Indie Flower"/>
                <a:ea typeface="Indie Flower"/>
                <a:cs typeface="Indie Flower"/>
                <a:sym typeface="Indie Flower"/>
              </a:defRPr>
            </a:lvl8pPr>
            <a:lvl9pPr lvl="8" algn="ctr">
              <a:lnSpc>
                <a:spcPct val="100000"/>
              </a:lnSpc>
              <a:spcBef>
                <a:spcPts val="0"/>
              </a:spcBef>
              <a:spcAft>
                <a:spcPts val="0"/>
              </a:spcAft>
              <a:buClr>
                <a:srgbClr val="231F20"/>
              </a:buClr>
              <a:buSzPts val="7000"/>
              <a:buFont typeface="Indie Flower"/>
              <a:buNone/>
              <a:defRPr sz="7000" b="1">
                <a:solidFill>
                  <a:srgbClr val="231F20"/>
                </a:solidFill>
                <a:latin typeface="Indie Flower"/>
                <a:ea typeface="Indie Flower"/>
                <a:cs typeface="Indie Flower"/>
                <a:sym typeface="Indie Flower"/>
              </a:defRPr>
            </a:lvl9pPr>
          </a:lstStyle>
          <a:p>
            <a:endParaRPr/>
          </a:p>
        </p:txBody>
      </p:sp>
      <p:sp>
        <p:nvSpPr>
          <p:cNvPr id="178" name="Google Shape;178;p10"/>
          <p:cNvSpPr txBox="1">
            <a:spLocks noGrp="1"/>
          </p:cNvSpPr>
          <p:nvPr>
            <p:ph type="subTitle" idx="7"/>
          </p:nvPr>
        </p:nvSpPr>
        <p:spPr>
          <a:xfrm>
            <a:off x="5671275" y="1592175"/>
            <a:ext cx="2454600" cy="5727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Clr>
                <a:srgbClr val="231F20"/>
              </a:buClr>
              <a:buSzPts val="2400"/>
              <a:buFont typeface="Indie Flower"/>
              <a:buNone/>
              <a:defRPr sz="2200" b="1">
                <a:solidFill>
                  <a:srgbClr val="231F20"/>
                </a:solidFill>
                <a:latin typeface="Indie Flower"/>
                <a:ea typeface="Indie Flower"/>
                <a:cs typeface="Indie Flower"/>
                <a:sym typeface="Indie Flower"/>
              </a:defRPr>
            </a:lvl1pPr>
            <a:lvl2pPr lvl="1" algn="l">
              <a:lnSpc>
                <a:spcPct val="100000"/>
              </a:lnSpc>
              <a:spcBef>
                <a:spcPts val="0"/>
              </a:spcBef>
              <a:spcAft>
                <a:spcPts val="0"/>
              </a:spcAft>
              <a:buClr>
                <a:srgbClr val="231F20"/>
              </a:buClr>
              <a:buSzPts val="2400"/>
              <a:buFont typeface="Indie Flower"/>
              <a:buNone/>
              <a:defRPr sz="2400" b="1">
                <a:solidFill>
                  <a:srgbClr val="231F20"/>
                </a:solidFill>
                <a:latin typeface="Indie Flower"/>
                <a:ea typeface="Indie Flower"/>
                <a:cs typeface="Indie Flower"/>
                <a:sym typeface="Indie Flower"/>
              </a:defRPr>
            </a:lvl2pPr>
            <a:lvl3pPr lvl="2" algn="l">
              <a:lnSpc>
                <a:spcPct val="100000"/>
              </a:lnSpc>
              <a:spcBef>
                <a:spcPts val="0"/>
              </a:spcBef>
              <a:spcAft>
                <a:spcPts val="0"/>
              </a:spcAft>
              <a:buClr>
                <a:srgbClr val="231F20"/>
              </a:buClr>
              <a:buSzPts val="2400"/>
              <a:buFont typeface="Indie Flower"/>
              <a:buNone/>
              <a:defRPr sz="2400" b="1">
                <a:solidFill>
                  <a:srgbClr val="231F20"/>
                </a:solidFill>
                <a:latin typeface="Indie Flower"/>
                <a:ea typeface="Indie Flower"/>
                <a:cs typeface="Indie Flower"/>
                <a:sym typeface="Indie Flower"/>
              </a:defRPr>
            </a:lvl3pPr>
            <a:lvl4pPr lvl="3" algn="l">
              <a:lnSpc>
                <a:spcPct val="100000"/>
              </a:lnSpc>
              <a:spcBef>
                <a:spcPts val="0"/>
              </a:spcBef>
              <a:spcAft>
                <a:spcPts val="0"/>
              </a:spcAft>
              <a:buClr>
                <a:srgbClr val="231F20"/>
              </a:buClr>
              <a:buSzPts val="2400"/>
              <a:buFont typeface="Indie Flower"/>
              <a:buNone/>
              <a:defRPr sz="2400" b="1">
                <a:solidFill>
                  <a:srgbClr val="231F20"/>
                </a:solidFill>
                <a:latin typeface="Indie Flower"/>
                <a:ea typeface="Indie Flower"/>
                <a:cs typeface="Indie Flower"/>
                <a:sym typeface="Indie Flower"/>
              </a:defRPr>
            </a:lvl4pPr>
            <a:lvl5pPr lvl="4" algn="l">
              <a:lnSpc>
                <a:spcPct val="100000"/>
              </a:lnSpc>
              <a:spcBef>
                <a:spcPts val="0"/>
              </a:spcBef>
              <a:spcAft>
                <a:spcPts val="0"/>
              </a:spcAft>
              <a:buClr>
                <a:srgbClr val="231F20"/>
              </a:buClr>
              <a:buSzPts val="2400"/>
              <a:buFont typeface="Indie Flower"/>
              <a:buNone/>
              <a:defRPr sz="2400" b="1">
                <a:solidFill>
                  <a:srgbClr val="231F20"/>
                </a:solidFill>
                <a:latin typeface="Indie Flower"/>
                <a:ea typeface="Indie Flower"/>
                <a:cs typeface="Indie Flower"/>
                <a:sym typeface="Indie Flower"/>
              </a:defRPr>
            </a:lvl5pPr>
            <a:lvl6pPr lvl="5" algn="l">
              <a:lnSpc>
                <a:spcPct val="100000"/>
              </a:lnSpc>
              <a:spcBef>
                <a:spcPts val="0"/>
              </a:spcBef>
              <a:spcAft>
                <a:spcPts val="0"/>
              </a:spcAft>
              <a:buClr>
                <a:srgbClr val="231F20"/>
              </a:buClr>
              <a:buSzPts val="2400"/>
              <a:buFont typeface="Indie Flower"/>
              <a:buNone/>
              <a:defRPr sz="2400" b="1">
                <a:solidFill>
                  <a:srgbClr val="231F20"/>
                </a:solidFill>
                <a:latin typeface="Indie Flower"/>
                <a:ea typeface="Indie Flower"/>
                <a:cs typeface="Indie Flower"/>
                <a:sym typeface="Indie Flower"/>
              </a:defRPr>
            </a:lvl6pPr>
            <a:lvl7pPr lvl="6" algn="l">
              <a:lnSpc>
                <a:spcPct val="100000"/>
              </a:lnSpc>
              <a:spcBef>
                <a:spcPts val="0"/>
              </a:spcBef>
              <a:spcAft>
                <a:spcPts val="0"/>
              </a:spcAft>
              <a:buClr>
                <a:srgbClr val="231F20"/>
              </a:buClr>
              <a:buSzPts val="2400"/>
              <a:buFont typeface="Indie Flower"/>
              <a:buNone/>
              <a:defRPr sz="2400" b="1">
                <a:solidFill>
                  <a:srgbClr val="231F20"/>
                </a:solidFill>
                <a:latin typeface="Indie Flower"/>
                <a:ea typeface="Indie Flower"/>
                <a:cs typeface="Indie Flower"/>
                <a:sym typeface="Indie Flower"/>
              </a:defRPr>
            </a:lvl7pPr>
            <a:lvl8pPr lvl="7" algn="l">
              <a:lnSpc>
                <a:spcPct val="100000"/>
              </a:lnSpc>
              <a:spcBef>
                <a:spcPts val="0"/>
              </a:spcBef>
              <a:spcAft>
                <a:spcPts val="0"/>
              </a:spcAft>
              <a:buClr>
                <a:srgbClr val="231F20"/>
              </a:buClr>
              <a:buSzPts val="2400"/>
              <a:buFont typeface="Indie Flower"/>
              <a:buNone/>
              <a:defRPr sz="2400" b="1">
                <a:solidFill>
                  <a:srgbClr val="231F20"/>
                </a:solidFill>
                <a:latin typeface="Indie Flower"/>
                <a:ea typeface="Indie Flower"/>
                <a:cs typeface="Indie Flower"/>
                <a:sym typeface="Indie Flower"/>
              </a:defRPr>
            </a:lvl8pPr>
            <a:lvl9pPr lvl="8" algn="l">
              <a:lnSpc>
                <a:spcPct val="100000"/>
              </a:lnSpc>
              <a:spcBef>
                <a:spcPts val="0"/>
              </a:spcBef>
              <a:spcAft>
                <a:spcPts val="0"/>
              </a:spcAft>
              <a:buClr>
                <a:srgbClr val="231F20"/>
              </a:buClr>
              <a:buSzPts val="2400"/>
              <a:buFont typeface="Indie Flower"/>
              <a:buNone/>
              <a:defRPr sz="2400" b="1">
                <a:solidFill>
                  <a:srgbClr val="231F20"/>
                </a:solidFill>
                <a:latin typeface="Indie Flower"/>
                <a:ea typeface="Indie Flower"/>
                <a:cs typeface="Indie Flower"/>
                <a:sym typeface="Indie Flower"/>
              </a:defRPr>
            </a:lvl9pPr>
          </a:lstStyle>
          <a:p>
            <a:endParaRPr/>
          </a:p>
        </p:txBody>
      </p:sp>
      <p:sp>
        <p:nvSpPr>
          <p:cNvPr id="179" name="Google Shape;179;p10"/>
          <p:cNvSpPr txBox="1">
            <a:spLocks noGrp="1"/>
          </p:cNvSpPr>
          <p:nvPr>
            <p:ph type="title" idx="8"/>
          </p:nvPr>
        </p:nvSpPr>
        <p:spPr>
          <a:xfrm>
            <a:off x="4710225" y="1720032"/>
            <a:ext cx="1037700" cy="8049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rgbClr val="231F20"/>
              </a:buClr>
              <a:buSzPts val="7000"/>
              <a:buFont typeface="Indie Flower"/>
              <a:buNone/>
              <a:defRPr sz="6000">
                <a:solidFill>
                  <a:srgbClr val="231F20"/>
                </a:solidFill>
                <a:latin typeface="Indie Flower"/>
                <a:ea typeface="Indie Flower"/>
                <a:cs typeface="Indie Flower"/>
                <a:sym typeface="Indie Flower"/>
              </a:defRPr>
            </a:lvl1pPr>
            <a:lvl2pPr lvl="1" algn="ctr">
              <a:lnSpc>
                <a:spcPct val="100000"/>
              </a:lnSpc>
              <a:spcBef>
                <a:spcPts val="0"/>
              </a:spcBef>
              <a:spcAft>
                <a:spcPts val="0"/>
              </a:spcAft>
              <a:buClr>
                <a:srgbClr val="231F20"/>
              </a:buClr>
              <a:buSzPts val="7000"/>
              <a:buFont typeface="Indie Flower"/>
              <a:buNone/>
              <a:defRPr sz="7000" b="1">
                <a:solidFill>
                  <a:srgbClr val="231F20"/>
                </a:solidFill>
                <a:latin typeface="Indie Flower"/>
                <a:ea typeface="Indie Flower"/>
                <a:cs typeface="Indie Flower"/>
                <a:sym typeface="Indie Flower"/>
              </a:defRPr>
            </a:lvl2pPr>
            <a:lvl3pPr lvl="2" algn="ctr">
              <a:lnSpc>
                <a:spcPct val="100000"/>
              </a:lnSpc>
              <a:spcBef>
                <a:spcPts val="0"/>
              </a:spcBef>
              <a:spcAft>
                <a:spcPts val="0"/>
              </a:spcAft>
              <a:buClr>
                <a:srgbClr val="231F20"/>
              </a:buClr>
              <a:buSzPts val="7000"/>
              <a:buFont typeface="Indie Flower"/>
              <a:buNone/>
              <a:defRPr sz="7000" b="1">
                <a:solidFill>
                  <a:srgbClr val="231F20"/>
                </a:solidFill>
                <a:latin typeface="Indie Flower"/>
                <a:ea typeface="Indie Flower"/>
                <a:cs typeface="Indie Flower"/>
                <a:sym typeface="Indie Flower"/>
              </a:defRPr>
            </a:lvl3pPr>
            <a:lvl4pPr lvl="3" algn="ctr">
              <a:lnSpc>
                <a:spcPct val="100000"/>
              </a:lnSpc>
              <a:spcBef>
                <a:spcPts val="0"/>
              </a:spcBef>
              <a:spcAft>
                <a:spcPts val="0"/>
              </a:spcAft>
              <a:buClr>
                <a:srgbClr val="231F20"/>
              </a:buClr>
              <a:buSzPts val="7000"/>
              <a:buFont typeface="Indie Flower"/>
              <a:buNone/>
              <a:defRPr sz="7000" b="1">
                <a:solidFill>
                  <a:srgbClr val="231F20"/>
                </a:solidFill>
                <a:latin typeface="Indie Flower"/>
                <a:ea typeface="Indie Flower"/>
                <a:cs typeface="Indie Flower"/>
                <a:sym typeface="Indie Flower"/>
              </a:defRPr>
            </a:lvl4pPr>
            <a:lvl5pPr lvl="4" algn="ctr">
              <a:lnSpc>
                <a:spcPct val="100000"/>
              </a:lnSpc>
              <a:spcBef>
                <a:spcPts val="0"/>
              </a:spcBef>
              <a:spcAft>
                <a:spcPts val="0"/>
              </a:spcAft>
              <a:buClr>
                <a:srgbClr val="231F20"/>
              </a:buClr>
              <a:buSzPts val="7000"/>
              <a:buFont typeface="Indie Flower"/>
              <a:buNone/>
              <a:defRPr sz="7000" b="1">
                <a:solidFill>
                  <a:srgbClr val="231F20"/>
                </a:solidFill>
                <a:latin typeface="Indie Flower"/>
                <a:ea typeface="Indie Flower"/>
                <a:cs typeface="Indie Flower"/>
                <a:sym typeface="Indie Flower"/>
              </a:defRPr>
            </a:lvl5pPr>
            <a:lvl6pPr lvl="5" algn="ctr">
              <a:lnSpc>
                <a:spcPct val="100000"/>
              </a:lnSpc>
              <a:spcBef>
                <a:spcPts val="0"/>
              </a:spcBef>
              <a:spcAft>
                <a:spcPts val="0"/>
              </a:spcAft>
              <a:buClr>
                <a:srgbClr val="231F20"/>
              </a:buClr>
              <a:buSzPts val="7000"/>
              <a:buFont typeface="Indie Flower"/>
              <a:buNone/>
              <a:defRPr sz="7000" b="1">
                <a:solidFill>
                  <a:srgbClr val="231F20"/>
                </a:solidFill>
                <a:latin typeface="Indie Flower"/>
                <a:ea typeface="Indie Flower"/>
                <a:cs typeface="Indie Flower"/>
                <a:sym typeface="Indie Flower"/>
              </a:defRPr>
            </a:lvl6pPr>
            <a:lvl7pPr lvl="6" algn="ctr">
              <a:lnSpc>
                <a:spcPct val="100000"/>
              </a:lnSpc>
              <a:spcBef>
                <a:spcPts val="0"/>
              </a:spcBef>
              <a:spcAft>
                <a:spcPts val="0"/>
              </a:spcAft>
              <a:buClr>
                <a:srgbClr val="231F20"/>
              </a:buClr>
              <a:buSzPts val="7000"/>
              <a:buFont typeface="Indie Flower"/>
              <a:buNone/>
              <a:defRPr sz="7000" b="1">
                <a:solidFill>
                  <a:srgbClr val="231F20"/>
                </a:solidFill>
                <a:latin typeface="Indie Flower"/>
                <a:ea typeface="Indie Flower"/>
                <a:cs typeface="Indie Flower"/>
                <a:sym typeface="Indie Flower"/>
              </a:defRPr>
            </a:lvl7pPr>
            <a:lvl8pPr lvl="7" algn="ctr">
              <a:lnSpc>
                <a:spcPct val="100000"/>
              </a:lnSpc>
              <a:spcBef>
                <a:spcPts val="0"/>
              </a:spcBef>
              <a:spcAft>
                <a:spcPts val="0"/>
              </a:spcAft>
              <a:buClr>
                <a:srgbClr val="231F20"/>
              </a:buClr>
              <a:buSzPts val="7000"/>
              <a:buFont typeface="Indie Flower"/>
              <a:buNone/>
              <a:defRPr sz="7000" b="1">
                <a:solidFill>
                  <a:srgbClr val="231F20"/>
                </a:solidFill>
                <a:latin typeface="Indie Flower"/>
                <a:ea typeface="Indie Flower"/>
                <a:cs typeface="Indie Flower"/>
                <a:sym typeface="Indie Flower"/>
              </a:defRPr>
            </a:lvl8pPr>
            <a:lvl9pPr lvl="8" algn="ctr">
              <a:lnSpc>
                <a:spcPct val="100000"/>
              </a:lnSpc>
              <a:spcBef>
                <a:spcPts val="0"/>
              </a:spcBef>
              <a:spcAft>
                <a:spcPts val="0"/>
              </a:spcAft>
              <a:buClr>
                <a:srgbClr val="231F20"/>
              </a:buClr>
              <a:buSzPts val="7000"/>
              <a:buFont typeface="Indie Flower"/>
              <a:buNone/>
              <a:defRPr sz="7000" b="1">
                <a:solidFill>
                  <a:srgbClr val="231F20"/>
                </a:solidFill>
                <a:latin typeface="Indie Flower"/>
                <a:ea typeface="Indie Flower"/>
                <a:cs typeface="Indie Flower"/>
                <a:sym typeface="Indie Flower"/>
              </a:defRPr>
            </a:lvl9pPr>
          </a:lstStyle>
          <a:p>
            <a:endParaRPr/>
          </a:p>
        </p:txBody>
      </p:sp>
      <p:sp>
        <p:nvSpPr>
          <p:cNvPr id="180" name="Google Shape;180;p10"/>
          <p:cNvSpPr txBox="1">
            <a:spLocks noGrp="1"/>
          </p:cNvSpPr>
          <p:nvPr>
            <p:ph type="subTitle" idx="9"/>
          </p:nvPr>
        </p:nvSpPr>
        <p:spPr>
          <a:xfrm>
            <a:off x="2107875" y="2098375"/>
            <a:ext cx="2352000" cy="5727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rgbClr val="231F20"/>
              </a:buClr>
              <a:buSzPts val="2400"/>
              <a:buFont typeface="Indie Flower"/>
              <a:buNone/>
              <a:defRPr sz="1400">
                <a:solidFill>
                  <a:srgbClr val="231F20"/>
                </a:solidFill>
                <a:latin typeface="Open Sans"/>
                <a:ea typeface="Open Sans"/>
                <a:cs typeface="Open Sans"/>
                <a:sym typeface="Open Sans"/>
              </a:defRPr>
            </a:lvl1pPr>
            <a:lvl2pPr lvl="1" algn="ctr">
              <a:lnSpc>
                <a:spcPct val="100000"/>
              </a:lnSpc>
              <a:spcBef>
                <a:spcPts val="0"/>
              </a:spcBef>
              <a:spcAft>
                <a:spcPts val="0"/>
              </a:spcAft>
              <a:buClr>
                <a:srgbClr val="231F20"/>
              </a:buClr>
              <a:buSzPts val="2400"/>
              <a:buFont typeface="Indie Flower"/>
              <a:buNone/>
              <a:defRPr sz="2400" b="1">
                <a:solidFill>
                  <a:srgbClr val="231F20"/>
                </a:solidFill>
                <a:latin typeface="Indie Flower"/>
                <a:ea typeface="Indie Flower"/>
                <a:cs typeface="Indie Flower"/>
                <a:sym typeface="Indie Flower"/>
              </a:defRPr>
            </a:lvl2pPr>
            <a:lvl3pPr lvl="2" algn="ctr">
              <a:lnSpc>
                <a:spcPct val="100000"/>
              </a:lnSpc>
              <a:spcBef>
                <a:spcPts val="0"/>
              </a:spcBef>
              <a:spcAft>
                <a:spcPts val="0"/>
              </a:spcAft>
              <a:buClr>
                <a:srgbClr val="231F20"/>
              </a:buClr>
              <a:buSzPts val="2400"/>
              <a:buFont typeface="Indie Flower"/>
              <a:buNone/>
              <a:defRPr sz="2400" b="1">
                <a:solidFill>
                  <a:srgbClr val="231F20"/>
                </a:solidFill>
                <a:latin typeface="Indie Flower"/>
                <a:ea typeface="Indie Flower"/>
                <a:cs typeface="Indie Flower"/>
                <a:sym typeface="Indie Flower"/>
              </a:defRPr>
            </a:lvl3pPr>
            <a:lvl4pPr lvl="3" algn="ctr">
              <a:lnSpc>
                <a:spcPct val="100000"/>
              </a:lnSpc>
              <a:spcBef>
                <a:spcPts val="0"/>
              </a:spcBef>
              <a:spcAft>
                <a:spcPts val="0"/>
              </a:spcAft>
              <a:buClr>
                <a:srgbClr val="231F20"/>
              </a:buClr>
              <a:buSzPts val="2400"/>
              <a:buFont typeface="Indie Flower"/>
              <a:buNone/>
              <a:defRPr sz="2400" b="1">
                <a:solidFill>
                  <a:srgbClr val="231F20"/>
                </a:solidFill>
                <a:latin typeface="Indie Flower"/>
                <a:ea typeface="Indie Flower"/>
                <a:cs typeface="Indie Flower"/>
                <a:sym typeface="Indie Flower"/>
              </a:defRPr>
            </a:lvl4pPr>
            <a:lvl5pPr lvl="4" algn="ctr">
              <a:lnSpc>
                <a:spcPct val="100000"/>
              </a:lnSpc>
              <a:spcBef>
                <a:spcPts val="0"/>
              </a:spcBef>
              <a:spcAft>
                <a:spcPts val="0"/>
              </a:spcAft>
              <a:buClr>
                <a:srgbClr val="231F20"/>
              </a:buClr>
              <a:buSzPts val="2400"/>
              <a:buFont typeface="Indie Flower"/>
              <a:buNone/>
              <a:defRPr sz="2400" b="1">
                <a:solidFill>
                  <a:srgbClr val="231F20"/>
                </a:solidFill>
                <a:latin typeface="Indie Flower"/>
                <a:ea typeface="Indie Flower"/>
                <a:cs typeface="Indie Flower"/>
                <a:sym typeface="Indie Flower"/>
              </a:defRPr>
            </a:lvl5pPr>
            <a:lvl6pPr lvl="5" algn="ctr">
              <a:lnSpc>
                <a:spcPct val="100000"/>
              </a:lnSpc>
              <a:spcBef>
                <a:spcPts val="0"/>
              </a:spcBef>
              <a:spcAft>
                <a:spcPts val="0"/>
              </a:spcAft>
              <a:buClr>
                <a:srgbClr val="231F20"/>
              </a:buClr>
              <a:buSzPts val="2400"/>
              <a:buFont typeface="Indie Flower"/>
              <a:buNone/>
              <a:defRPr sz="2400" b="1">
                <a:solidFill>
                  <a:srgbClr val="231F20"/>
                </a:solidFill>
                <a:latin typeface="Indie Flower"/>
                <a:ea typeface="Indie Flower"/>
                <a:cs typeface="Indie Flower"/>
                <a:sym typeface="Indie Flower"/>
              </a:defRPr>
            </a:lvl6pPr>
            <a:lvl7pPr lvl="6" algn="ctr">
              <a:lnSpc>
                <a:spcPct val="100000"/>
              </a:lnSpc>
              <a:spcBef>
                <a:spcPts val="0"/>
              </a:spcBef>
              <a:spcAft>
                <a:spcPts val="0"/>
              </a:spcAft>
              <a:buClr>
                <a:srgbClr val="231F20"/>
              </a:buClr>
              <a:buSzPts val="2400"/>
              <a:buFont typeface="Indie Flower"/>
              <a:buNone/>
              <a:defRPr sz="2400" b="1">
                <a:solidFill>
                  <a:srgbClr val="231F20"/>
                </a:solidFill>
                <a:latin typeface="Indie Flower"/>
                <a:ea typeface="Indie Flower"/>
                <a:cs typeface="Indie Flower"/>
                <a:sym typeface="Indie Flower"/>
              </a:defRPr>
            </a:lvl7pPr>
            <a:lvl8pPr lvl="7" algn="ctr">
              <a:lnSpc>
                <a:spcPct val="100000"/>
              </a:lnSpc>
              <a:spcBef>
                <a:spcPts val="0"/>
              </a:spcBef>
              <a:spcAft>
                <a:spcPts val="0"/>
              </a:spcAft>
              <a:buClr>
                <a:srgbClr val="231F20"/>
              </a:buClr>
              <a:buSzPts val="2400"/>
              <a:buFont typeface="Indie Flower"/>
              <a:buNone/>
              <a:defRPr sz="2400" b="1">
                <a:solidFill>
                  <a:srgbClr val="231F20"/>
                </a:solidFill>
                <a:latin typeface="Indie Flower"/>
                <a:ea typeface="Indie Flower"/>
                <a:cs typeface="Indie Flower"/>
                <a:sym typeface="Indie Flower"/>
              </a:defRPr>
            </a:lvl8pPr>
            <a:lvl9pPr lvl="8" algn="ctr">
              <a:lnSpc>
                <a:spcPct val="100000"/>
              </a:lnSpc>
              <a:spcBef>
                <a:spcPts val="0"/>
              </a:spcBef>
              <a:spcAft>
                <a:spcPts val="0"/>
              </a:spcAft>
              <a:buClr>
                <a:srgbClr val="231F20"/>
              </a:buClr>
              <a:buSzPts val="2400"/>
              <a:buFont typeface="Indie Flower"/>
              <a:buNone/>
              <a:defRPr sz="2400" b="1">
                <a:solidFill>
                  <a:srgbClr val="231F20"/>
                </a:solidFill>
                <a:latin typeface="Indie Flower"/>
                <a:ea typeface="Indie Flower"/>
                <a:cs typeface="Indie Flower"/>
                <a:sym typeface="Indie Flower"/>
              </a:defRPr>
            </a:lvl9pPr>
          </a:lstStyle>
          <a:p>
            <a:endParaRPr/>
          </a:p>
        </p:txBody>
      </p:sp>
      <p:sp>
        <p:nvSpPr>
          <p:cNvPr id="181" name="Google Shape;181;p10"/>
          <p:cNvSpPr txBox="1">
            <a:spLocks noGrp="1"/>
          </p:cNvSpPr>
          <p:nvPr>
            <p:ph type="subTitle" idx="13"/>
          </p:nvPr>
        </p:nvSpPr>
        <p:spPr>
          <a:xfrm>
            <a:off x="2124551" y="3683350"/>
            <a:ext cx="2244300" cy="5727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rgbClr val="231F20"/>
              </a:buClr>
              <a:buSzPts val="2400"/>
              <a:buFont typeface="Indie Flower"/>
              <a:buNone/>
              <a:defRPr sz="1400">
                <a:solidFill>
                  <a:schemeClr val="accent5"/>
                </a:solidFill>
                <a:latin typeface="Open Sans"/>
                <a:ea typeface="Open Sans"/>
                <a:cs typeface="Open Sans"/>
                <a:sym typeface="Open Sans"/>
              </a:defRPr>
            </a:lvl1pPr>
            <a:lvl2pPr lvl="1" algn="ctr">
              <a:lnSpc>
                <a:spcPct val="100000"/>
              </a:lnSpc>
              <a:spcBef>
                <a:spcPts val="0"/>
              </a:spcBef>
              <a:spcAft>
                <a:spcPts val="0"/>
              </a:spcAft>
              <a:buClr>
                <a:srgbClr val="231F20"/>
              </a:buClr>
              <a:buSzPts val="2400"/>
              <a:buFont typeface="Indie Flower"/>
              <a:buNone/>
              <a:defRPr sz="2400" b="1">
                <a:solidFill>
                  <a:srgbClr val="231F20"/>
                </a:solidFill>
                <a:latin typeface="Indie Flower"/>
                <a:ea typeface="Indie Flower"/>
                <a:cs typeface="Indie Flower"/>
                <a:sym typeface="Indie Flower"/>
              </a:defRPr>
            </a:lvl2pPr>
            <a:lvl3pPr lvl="2" algn="ctr">
              <a:lnSpc>
                <a:spcPct val="100000"/>
              </a:lnSpc>
              <a:spcBef>
                <a:spcPts val="0"/>
              </a:spcBef>
              <a:spcAft>
                <a:spcPts val="0"/>
              </a:spcAft>
              <a:buClr>
                <a:srgbClr val="231F20"/>
              </a:buClr>
              <a:buSzPts val="2400"/>
              <a:buFont typeface="Indie Flower"/>
              <a:buNone/>
              <a:defRPr sz="2400" b="1">
                <a:solidFill>
                  <a:srgbClr val="231F20"/>
                </a:solidFill>
                <a:latin typeface="Indie Flower"/>
                <a:ea typeface="Indie Flower"/>
                <a:cs typeface="Indie Flower"/>
                <a:sym typeface="Indie Flower"/>
              </a:defRPr>
            </a:lvl3pPr>
            <a:lvl4pPr lvl="3" algn="ctr">
              <a:lnSpc>
                <a:spcPct val="100000"/>
              </a:lnSpc>
              <a:spcBef>
                <a:spcPts val="0"/>
              </a:spcBef>
              <a:spcAft>
                <a:spcPts val="0"/>
              </a:spcAft>
              <a:buClr>
                <a:srgbClr val="231F20"/>
              </a:buClr>
              <a:buSzPts val="2400"/>
              <a:buFont typeface="Indie Flower"/>
              <a:buNone/>
              <a:defRPr sz="2400" b="1">
                <a:solidFill>
                  <a:srgbClr val="231F20"/>
                </a:solidFill>
                <a:latin typeface="Indie Flower"/>
                <a:ea typeface="Indie Flower"/>
                <a:cs typeface="Indie Flower"/>
                <a:sym typeface="Indie Flower"/>
              </a:defRPr>
            </a:lvl4pPr>
            <a:lvl5pPr lvl="4" algn="ctr">
              <a:lnSpc>
                <a:spcPct val="100000"/>
              </a:lnSpc>
              <a:spcBef>
                <a:spcPts val="0"/>
              </a:spcBef>
              <a:spcAft>
                <a:spcPts val="0"/>
              </a:spcAft>
              <a:buClr>
                <a:srgbClr val="231F20"/>
              </a:buClr>
              <a:buSzPts val="2400"/>
              <a:buFont typeface="Indie Flower"/>
              <a:buNone/>
              <a:defRPr sz="2400" b="1">
                <a:solidFill>
                  <a:srgbClr val="231F20"/>
                </a:solidFill>
                <a:latin typeface="Indie Flower"/>
                <a:ea typeface="Indie Flower"/>
                <a:cs typeface="Indie Flower"/>
                <a:sym typeface="Indie Flower"/>
              </a:defRPr>
            </a:lvl5pPr>
            <a:lvl6pPr lvl="5" algn="ctr">
              <a:lnSpc>
                <a:spcPct val="100000"/>
              </a:lnSpc>
              <a:spcBef>
                <a:spcPts val="0"/>
              </a:spcBef>
              <a:spcAft>
                <a:spcPts val="0"/>
              </a:spcAft>
              <a:buClr>
                <a:srgbClr val="231F20"/>
              </a:buClr>
              <a:buSzPts val="2400"/>
              <a:buFont typeface="Indie Flower"/>
              <a:buNone/>
              <a:defRPr sz="2400" b="1">
                <a:solidFill>
                  <a:srgbClr val="231F20"/>
                </a:solidFill>
                <a:latin typeface="Indie Flower"/>
                <a:ea typeface="Indie Flower"/>
                <a:cs typeface="Indie Flower"/>
                <a:sym typeface="Indie Flower"/>
              </a:defRPr>
            </a:lvl6pPr>
            <a:lvl7pPr lvl="6" algn="ctr">
              <a:lnSpc>
                <a:spcPct val="100000"/>
              </a:lnSpc>
              <a:spcBef>
                <a:spcPts val="0"/>
              </a:spcBef>
              <a:spcAft>
                <a:spcPts val="0"/>
              </a:spcAft>
              <a:buClr>
                <a:srgbClr val="231F20"/>
              </a:buClr>
              <a:buSzPts val="2400"/>
              <a:buFont typeface="Indie Flower"/>
              <a:buNone/>
              <a:defRPr sz="2400" b="1">
                <a:solidFill>
                  <a:srgbClr val="231F20"/>
                </a:solidFill>
                <a:latin typeface="Indie Flower"/>
                <a:ea typeface="Indie Flower"/>
                <a:cs typeface="Indie Flower"/>
                <a:sym typeface="Indie Flower"/>
              </a:defRPr>
            </a:lvl7pPr>
            <a:lvl8pPr lvl="7" algn="ctr">
              <a:lnSpc>
                <a:spcPct val="100000"/>
              </a:lnSpc>
              <a:spcBef>
                <a:spcPts val="0"/>
              </a:spcBef>
              <a:spcAft>
                <a:spcPts val="0"/>
              </a:spcAft>
              <a:buClr>
                <a:srgbClr val="231F20"/>
              </a:buClr>
              <a:buSzPts val="2400"/>
              <a:buFont typeface="Indie Flower"/>
              <a:buNone/>
              <a:defRPr sz="2400" b="1">
                <a:solidFill>
                  <a:srgbClr val="231F20"/>
                </a:solidFill>
                <a:latin typeface="Indie Flower"/>
                <a:ea typeface="Indie Flower"/>
                <a:cs typeface="Indie Flower"/>
                <a:sym typeface="Indie Flower"/>
              </a:defRPr>
            </a:lvl8pPr>
            <a:lvl9pPr lvl="8" algn="ctr">
              <a:lnSpc>
                <a:spcPct val="100000"/>
              </a:lnSpc>
              <a:spcBef>
                <a:spcPts val="0"/>
              </a:spcBef>
              <a:spcAft>
                <a:spcPts val="0"/>
              </a:spcAft>
              <a:buClr>
                <a:srgbClr val="231F20"/>
              </a:buClr>
              <a:buSzPts val="2400"/>
              <a:buFont typeface="Indie Flower"/>
              <a:buNone/>
              <a:defRPr sz="2400" b="1">
                <a:solidFill>
                  <a:srgbClr val="231F20"/>
                </a:solidFill>
                <a:latin typeface="Indie Flower"/>
                <a:ea typeface="Indie Flower"/>
                <a:cs typeface="Indie Flower"/>
                <a:sym typeface="Indie Flower"/>
              </a:defRPr>
            </a:lvl9pPr>
          </a:lstStyle>
          <a:p>
            <a:endParaRPr/>
          </a:p>
        </p:txBody>
      </p:sp>
      <p:sp>
        <p:nvSpPr>
          <p:cNvPr id="182" name="Google Shape;182;p10"/>
          <p:cNvSpPr txBox="1">
            <a:spLocks noGrp="1"/>
          </p:cNvSpPr>
          <p:nvPr>
            <p:ph type="subTitle" idx="14"/>
          </p:nvPr>
        </p:nvSpPr>
        <p:spPr>
          <a:xfrm>
            <a:off x="5688999" y="2098875"/>
            <a:ext cx="2352000" cy="5727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rgbClr val="231F20"/>
              </a:buClr>
              <a:buSzPts val="2400"/>
              <a:buFont typeface="Indie Flower"/>
              <a:buNone/>
              <a:defRPr sz="1400">
                <a:solidFill>
                  <a:schemeClr val="accent5"/>
                </a:solidFill>
                <a:latin typeface="Open Sans"/>
                <a:ea typeface="Open Sans"/>
                <a:cs typeface="Open Sans"/>
                <a:sym typeface="Open Sans"/>
              </a:defRPr>
            </a:lvl1pPr>
            <a:lvl2pPr lvl="1" algn="ctr">
              <a:lnSpc>
                <a:spcPct val="100000"/>
              </a:lnSpc>
              <a:spcBef>
                <a:spcPts val="0"/>
              </a:spcBef>
              <a:spcAft>
                <a:spcPts val="0"/>
              </a:spcAft>
              <a:buClr>
                <a:srgbClr val="231F20"/>
              </a:buClr>
              <a:buSzPts val="2400"/>
              <a:buFont typeface="Indie Flower"/>
              <a:buNone/>
              <a:defRPr sz="2400" b="1">
                <a:solidFill>
                  <a:srgbClr val="231F20"/>
                </a:solidFill>
                <a:latin typeface="Indie Flower"/>
                <a:ea typeface="Indie Flower"/>
                <a:cs typeface="Indie Flower"/>
                <a:sym typeface="Indie Flower"/>
              </a:defRPr>
            </a:lvl2pPr>
            <a:lvl3pPr lvl="2" algn="ctr">
              <a:lnSpc>
                <a:spcPct val="100000"/>
              </a:lnSpc>
              <a:spcBef>
                <a:spcPts val="0"/>
              </a:spcBef>
              <a:spcAft>
                <a:spcPts val="0"/>
              </a:spcAft>
              <a:buClr>
                <a:srgbClr val="231F20"/>
              </a:buClr>
              <a:buSzPts val="2400"/>
              <a:buFont typeface="Indie Flower"/>
              <a:buNone/>
              <a:defRPr sz="2400" b="1">
                <a:solidFill>
                  <a:srgbClr val="231F20"/>
                </a:solidFill>
                <a:latin typeface="Indie Flower"/>
                <a:ea typeface="Indie Flower"/>
                <a:cs typeface="Indie Flower"/>
                <a:sym typeface="Indie Flower"/>
              </a:defRPr>
            </a:lvl3pPr>
            <a:lvl4pPr lvl="3" algn="ctr">
              <a:lnSpc>
                <a:spcPct val="100000"/>
              </a:lnSpc>
              <a:spcBef>
                <a:spcPts val="0"/>
              </a:spcBef>
              <a:spcAft>
                <a:spcPts val="0"/>
              </a:spcAft>
              <a:buClr>
                <a:srgbClr val="231F20"/>
              </a:buClr>
              <a:buSzPts val="2400"/>
              <a:buFont typeface="Indie Flower"/>
              <a:buNone/>
              <a:defRPr sz="2400" b="1">
                <a:solidFill>
                  <a:srgbClr val="231F20"/>
                </a:solidFill>
                <a:latin typeface="Indie Flower"/>
                <a:ea typeface="Indie Flower"/>
                <a:cs typeface="Indie Flower"/>
                <a:sym typeface="Indie Flower"/>
              </a:defRPr>
            </a:lvl4pPr>
            <a:lvl5pPr lvl="4" algn="ctr">
              <a:lnSpc>
                <a:spcPct val="100000"/>
              </a:lnSpc>
              <a:spcBef>
                <a:spcPts val="0"/>
              </a:spcBef>
              <a:spcAft>
                <a:spcPts val="0"/>
              </a:spcAft>
              <a:buClr>
                <a:srgbClr val="231F20"/>
              </a:buClr>
              <a:buSzPts val="2400"/>
              <a:buFont typeface="Indie Flower"/>
              <a:buNone/>
              <a:defRPr sz="2400" b="1">
                <a:solidFill>
                  <a:srgbClr val="231F20"/>
                </a:solidFill>
                <a:latin typeface="Indie Flower"/>
                <a:ea typeface="Indie Flower"/>
                <a:cs typeface="Indie Flower"/>
                <a:sym typeface="Indie Flower"/>
              </a:defRPr>
            </a:lvl5pPr>
            <a:lvl6pPr lvl="5" algn="ctr">
              <a:lnSpc>
                <a:spcPct val="100000"/>
              </a:lnSpc>
              <a:spcBef>
                <a:spcPts val="0"/>
              </a:spcBef>
              <a:spcAft>
                <a:spcPts val="0"/>
              </a:spcAft>
              <a:buClr>
                <a:srgbClr val="231F20"/>
              </a:buClr>
              <a:buSzPts val="2400"/>
              <a:buFont typeface="Indie Flower"/>
              <a:buNone/>
              <a:defRPr sz="2400" b="1">
                <a:solidFill>
                  <a:srgbClr val="231F20"/>
                </a:solidFill>
                <a:latin typeface="Indie Flower"/>
                <a:ea typeface="Indie Flower"/>
                <a:cs typeface="Indie Flower"/>
                <a:sym typeface="Indie Flower"/>
              </a:defRPr>
            </a:lvl6pPr>
            <a:lvl7pPr lvl="6" algn="ctr">
              <a:lnSpc>
                <a:spcPct val="100000"/>
              </a:lnSpc>
              <a:spcBef>
                <a:spcPts val="0"/>
              </a:spcBef>
              <a:spcAft>
                <a:spcPts val="0"/>
              </a:spcAft>
              <a:buClr>
                <a:srgbClr val="231F20"/>
              </a:buClr>
              <a:buSzPts val="2400"/>
              <a:buFont typeface="Indie Flower"/>
              <a:buNone/>
              <a:defRPr sz="2400" b="1">
                <a:solidFill>
                  <a:srgbClr val="231F20"/>
                </a:solidFill>
                <a:latin typeface="Indie Flower"/>
                <a:ea typeface="Indie Flower"/>
                <a:cs typeface="Indie Flower"/>
                <a:sym typeface="Indie Flower"/>
              </a:defRPr>
            </a:lvl7pPr>
            <a:lvl8pPr lvl="7" algn="ctr">
              <a:lnSpc>
                <a:spcPct val="100000"/>
              </a:lnSpc>
              <a:spcBef>
                <a:spcPts val="0"/>
              </a:spcBef>
              <a:spcAft>
                <a:spcPts val="0"/>
              </a:spcAft>
              <a:buClr>
                <a:srgbClr val="231F20"/>
              </a:buClr>
              <a:buSzPts val="2400"/>
              <a:buFont typeface="Indie Flower"/>
              <a:buNone/>
              <a:defRPr sz="2400" b="1">
                <a:solidFill>
                  <a:srgbClr val="231F20"/>
                </a:solidFill>
                <a:latin typeface="Indie Flower"/>
                <a:ea typeface="Indie Flower"/>
                <a:cs typeface="Indie Flower"/>
                <a:sym typeface="Indie Flower"/>
              </a:defRPr>
            </a:lvl8pPr>
            <a:lvl9pPr lvl="8" algn="ctr">
              <a:lnSpc>
                <a:spcPct val="100000"/>
              </a:lnSpc>
              <a:spcBef>
                <a:spcPts val="0"/>
              </a:spcBef>
              <a:spcAft>
                <a:spcPts val="0"/>
              </a:spcAft>
              <a:buClr>
                <a:srgbClr val="231F20"/>
              </a:buClr>
              <a:buSzPts val="2400"/>
              <a:buFont typeface="Indie Flower"/>
              <a:buNone/>
              <a:defRPr sz="2400" b="1">
                <a:solidFill>
                  <a:srgbClr val="231F20"/>
                </a:solidFill>
                <a:latin typeface="Indie Flower"/>
                <a:ea typeface="Indie Flower"/>
                <a:cs typeface="Indie Flower"/>
                <a:sym typeface="Indie Flower"/>
              </a:defRPr>
            </a:lvl9pPr>
          </a:lstStyle>
          <a:p>
            <a:endParaRPr/>
          </a:p>
        </p:txBody>
      </p:sp>
      <p:sp>
        <p:nvSpPr>
          <p:cNvPr id="183" name="Google Shape;183;p10"/>
          <p:cNvSpPr txBox="1">
            <a:spLocks noGrp="1"/>
          </p:cNvSpPr>
          <p:nvPr>
            <p:ph type="subTitle" idx="15"/>
          </p:nvPr>
        </p:nvSpPr>
        <p:spPr>
          <a:xfrm>
            <a:off x="5724277" y="3683525"/>
            <a:ext cx="2352000" cy="5727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rgbClr val="231F20"/>
              </a:buClr>
              <a:buSzPts val="2400"/>
              <a:buFont typeface="Indie Flower"/>
              <a:buNone/>
              <a:defRPr sz="1400">
                <a:solidFill>
                  <a:schemeClr val="accent5"/>
                </a:solidFill>
                <a:latin typeface="Open Sans"/>
                <a:ea typeface="Open Sans"/>
                <a:cs typeface="Open Sans"/>
                <a:sym typeface="Open Sans"/>
              </a:defRPr>
            </a:lvl1pPr>
            <a:lvl2pPr lvl="1" algn="ctr">
              <a:lnSpc>
                <a:spcPct val="100000"/>
              </a:lnSpc>
              <a:spcBef>
                <a:spcPts val="0"/>
              </a:spcBef>
              <a:spcAft>
                <a:spcPts val="0"/>
              </a:spcAft>
              <a:buClr>
                <a:srgbClr val="231F20"/>
              </a:buClr>
              <a:buSzPts val="2400"/>
              <a:buFont typeface="Indie Flower"/>
              <a:buNone/>
              <a:defRPr sz="2400" b="1">
                <a:solidFill>
                  <a:srgbClr val="231F20"/>
                </a:solidFill>
                <a:latin typeface="Indie Flower"/>
                <a:ea typeface="Indie Flower"/>
                <a:cs typeface="Indie Flower"/>
                <a:sym typeface="Indie Flower"/>
              </a:defRPr>
            </a:lvl2pPr>
            <a:lvl3pPr lvl="2" algn="ctr">
              <a:lnSpc>
                <a:spcPct val="100000"/>
              </a:lnSpc>
              <a:spcBef>
                <a:spcPts val="0"/>
              </a:spcBef>
              <a:spcAft>
                <a:spcPts val="0"/>
              </a:spcAft>
              <a:buClr>
                <a:srgbClr val="231F20"/>
              </a:buClr>
              <a:buSzPts val="2400"/>
              <a:buFont typeface="Indie Flower"/>
              <a:buNone/>
              <a:defRPr sz="2400" b="1">
                <a:solidFill>
                  <a:srgbClr val="231F20"/>
                </a:solidFill>
                <a:latin typeface="Indie Flower"/>
                <a:ea typeface="Indie Flower"/>
                <a:cs typeface="Indie Flower"/>
                <a:sym typeface="Indie Flower"/>
              </a:defRPr>
            </a:lvl3pPr>
            <a:lvl4pPr lvl="3" algn="ctr">
              <a:lnSpc>
                <a:spcPct val="100000"/>
              </a:lnSpc>
              <a:spcBef>
                <a:spcPts val="0"/>
              </a:spcBef>
              <a:spcAft>
                <a:spcPts val="0"/>
              </a:spcAft>
              <a:buClr>
                <a:srgbClr val="231F20"/>
              </a:buClr>
              <a:buSzPts val="2400"/>
              <a:buFont typeface="Indie Flower"/>
              <a:buNone/>
              <a:defRPr sz="2400" b="1">
                <a:solidFill>
                  <a:srgbClr val="231F20"/>
                </a:solidFill>
                <a:latin typeface="Indie Flower"/>
                <a:ea typeface="Indie Flower"/>
                <a:cs typeface="Indie Flower"/>
                <a:sym typeface="Indie Flower"/>
              </a:defRPr>
            </a:lvl4pPr>
            <a:lvl5pPr lvl="4" algn="ctr">
              <a:lnSpc>
                <a:spcPct val="100000"/>
              </a:lnSpc>
              <a:spcBef>
                <a:spcPts val="0"/>
              </a:spcBef>
              <a:spcAft>
                <a:spcPts val="0"/>
              </a:spcAft>
              <a:buClr>
                <a:srgbClr val="231F20"/>
              </a:buClr>
              <a:buSzPts val="2400"/>
              <a:buFont typeface="Indie Flower"/>
              <a:buNone/>
              <a:defRPr sz="2400" b="1">
                <a:solidFill>
                  <a:srgbClr val="231F20"/>
                </a:solidFill>
                <a:latin typeface="Indie Flower"/>
                <a:ea typeface="Indie Flower"/>
                <a:cs typeface="Indie Flower"/>
                <a:sym typeface="Indie Flower"/>
              </a:defRPr>
            </a:lvl5pPr>
            <a:lvl6pPr lvl="5" algn="ctr">
              <a:lnSpc>
                <a:spcPct val="100000"/>
              </a:lnSpc>
              <a:spcBef>
                <a:spcPts val="0"/>
              </a:spcBef>
              <a:spcAft>
                <a:spcPts val="0"/>
              </a:spcAft>
              <a:buClr>
                <a:srgbClr val="231F20"/>
              </a:buClr>
              <a:buSzPts val="2400"/>
              <a:buFont typeface="Indie Flower"/>
              <a:buNone/>
              <a:defRPr sz="2400" b="1">
                <a:solidFill>
                  <a:srgbClr val="231F20"/>
                </a:solidFill>
                <a:latin typeface="Indie Flower"/>
                <a:ea typeface="Indie Flower"/>
                <a:cs typeface="Indie Flower"/>
                <a:sym typeface="Indie Flower"/>
              </a:defRPr>
            </a:lvl6pPr>
            <a:lvl7pPr lvl="6" algn="ctr">
              <a:lnSpc>
                <a:spcPct val="100000"/>
              </a:lnSpc>
              <a:spcBef>
                <a:spcPts val="0"/>
              </a:spcBef>
              <a:spcAft>
                <a:spcPts val="0"/>
              </a:spcAft>
              <a:buClr>
                <a:srgbClr val="231F20"/>
              </a:buClr>
              <a:buSzPts val="2400"/>
              <a:buFont typeface="Indie Flower"/>
              <a:buNone/>
              <a:defRPr sz="2400" b="1">
                <a:solidFill>
                  <a:srgbClr val="231F20"/>
                </a:solidFill>
                <a:latin typeface="Indie Flower"/>
                <a:ea typeface="Indie Flower"/>
                <a:cs typeface="Indie Flower"/>
                <a:sym typeface="Indie Flower"/>
              </a:defRPr>
            </a:lvl7pPr>
            <a:lvl8pPr lvl="7" algn="ctr">
              <a:lnSpc>
                <a:spcPct val="100000"/>
              </a:lnSpc>
              <a:spcBef>
                <a:spcPts val="0"/>
              </a:spcBef>
              <a:spcAft>
                <a:spcPts val="0"/>
              </a:spcAft>
              <a:buClr>
                <a:srgbClr val="231F20"/>
              </a:buClr>
              <a:buSzPts val="2400"/>
              <a:buFont typeface="Indie Flower"/>
              <a:buNone/>
              <a:defRPr sz="2400" b="1">
                <a:solidFill>
                  <a:srgbClr val="231F20"/>
                </a:solidFill>
                <a:latin typeface="Indie Flower"/>
                <a:ea typeface="Indie Flower"/>
                <a:cs typeface="Indie Flower"/>
                <a:sym typeface="Indie Flower"/>
              </a:defRPr>
            </a:lvl8pPr>
            <a:lvl9pPr lvl="8" algn="ctr">
              <a:lnSpc>
                <a:spcPct val="100000"/>
              </a:lnSpc>
              <a:spcBef>
                <a:spcPts val="0"/>
              </a:spcBef>
              <a:spcAft>
                <a:spcPts val="0"/>
              </a:spcAft>
              <a:buClr>
                <a:srgbClr val="231F20"/>
              </a:buClr>
              <a:buSzPts val="2400"/>
              <a:buFont typeface="Indie Flower"/>
              <a:buNone/>
              <a:defRPr sz="2400" b="1">
                <a:solidFill>
                  <a:srgbClr val="231F20"/>
                </a:solidFill>
                <a:latin typeface="Indie Flower"/>
                <a:ea typeface="Indie Flower"/>
                <a:cs typeface="Indie Flower"/>
                <a:sym typeface="Indie Flower"/>
              </a:defRPr>
            </a:lvl9pPr>
          </a:lstStyle>
          <a:p>
            <a:endParaRPr/>
          </a:p>
        </p:txBody>
      </p:sp>
      <p:sp>
        <p:nvSpPr>
          <p:cNvPr id="184" name="Google Shape;184;p10"/>
          <p:cNvSpPr/>
          <p:nvPr/>
        </p:nvSpPr>
        <p:spPr>
          <a:xfrm>
            <a:off x="818700" y="4389929"/>
            <a:ext cx="46051" cy="35599"/>
          </a:xfrm>
          <a:custGeom>
            <a:avLst/>
            <a:gdLst/>
            <a:ahLst/>
            <a:cxnLst/>
            <a:rect l="l" t="t" r="r" b="b"/>
            <a:pathLst>
              <a:path w="1410" h="1090" extrusionOk="0">
                <a:moveTo>
                  <a:pt x="714" y="1"/>
                </a:moveTo>
                <a:cubicBezTo>
                  <a:pt x="0" y="1"/>
                  <a:pt x="0" y="1089"/>
                  <a:pt x="714" y="1089"/>
                </a:cubicBezTo>
                <a:cubicBezTo>
                  <a:pt x="1410" y="1089"/>
                  <a:pt x="1410" y="1"/>
                  <a:pt x="714"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5" name="Google Shape;185;p10"/>
          <p:cNvSpPr/>
          <p:nvPr/>
        </p:nvSpPr>
        <p:spPr>
          <a:xfrm>
            <a:off x="8661215" y="3429594"/>
            <a:ext cx="46638" cy="36155"/>
          </a:xfrm>
          <a:custGeom>
            <a:avLst/>
            <a:gdLst/>
            <a:ahLst/>
            <a:cxnLst/>
            <a:rect l="l" t="t" r="r" b="b"/>
            <a:pathLst>
              <a:path w="1428" h="1107" extrusionOk="0">
                <a:moveTo>
                  <a:pt x="714" y="0"/>
                </a:moveTo>
                <a:cubicBezTo>
                  <a:pt x="1" y="0"/>
                  <a:pt x="1" y="1106"/>
                  <a:pt x="714" y="1106"/>
                </a:cubicBezTo>
                <a:cubicBezTo>
                  <a:pt x="1410" y="1106"/>
                  <a:pt x="1428" y="0"/>
                  <a:pt x="714" y="0"/>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6" name="Google Shape;186;p10"/>
          <p:cNvSpPr/>
          <p:nvPr/>
        </p:nvSpPr>
        <p:spPr>
          <a:xfrm>
            <a:off x="6828314" y="371074"/>
            <a:ext cx="92101" cy="71689"/>
          </a:xfrm>
          <a:custGeom>
            <a:avLst/>
            <a:gdLst/>
            <a:ahLst/>
            <a:cxnLst/>
            <a:rect l="l" t="t" r="r" b="b"/>
            <a:pathLst>
              <a:path w="2820" h="2195" extrusionOk="0">
                <a:moveTo>
                  <a:pt x="1410" y="0"/>
                </a:moveTo>
                <a:cubicBezTo>
                  <a:pt x="1" y="0"/>
                  <a:pt x="1" y="2195"/>
                  <a:pt x="1410" y="2195"/>
                </a:cubicBezTo>
                <a:cubicBezTo>
                  <a:pt x="2820" y="2195"/>
                  <a:pt x="2820" y="0"/>
                  <a:pt x="1410" y="0"/>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7" name="Google Shape;187;p10"/>
          <p:cNvSpPr/>
          <p:nvPr/>
        </p:nvSpPr>
        <p:spPr>
          <a:xfrm>
            <a:off x="1469614" y="4652744"/>
            <a:ext cx="92101" cy="71133"/>
          </a:xfrm>
          <a:custGeom>
            <a:avLst/>
            <a:gdLst/>
            <a:ahLst/>
            <a:cxnLst/>
            <a:rect l="l" t="t" r="r" b="b"/>
            <a:pathLst>
              <a:path w="2820" h="2178" extrusionOk="0">
                <a:moveTo>
                  <a:pt x="1410" y="1"/>
                </a:moveTo>
                <a:cubicBezTo>
                  <a:pt x="0" y="1"/>
                  <a:pt x="0" y="2178"/>
                  <a:pt x="1410" y="2178"/>
                </a:cubicBezTo>
                <a:cubicBezTo>
                  <a:pt x="2820" y="2178"/>
                  <a:pt x="2820" y="1"/>
                  <a:pt x="1410"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8" name="Google Shape;188;p10"/>
          <p:cNvSpPr/>
          <p:nvPr/>
        </p:nvSpPr>
        <p:spPr>
          <a:xfrm>
            <a:off x="3276691" y="4427814"/>
            <a:ext cx="71133" cy="90370"/>
          </a:xfrm>
          <a:custGeom>
            <a:avLst/>
            <a:gdLst/>
            <a:ahLst/>
            <a:cxnLst/>
            <a:rect l="l" t="t" r="r" b="b"/>
            <a:pathLst>
              <a:path w="2178" h="2767" extrusionOk="0">
                <a:moveTo>
                  <a:pt x="1089" y="0"/>
                </a:moveTo>
                <a:cubicBezTo>
                  <a:pt x="482" y="18"/>
                  <a:pt x="0" y="500"/>
                  <a:pt x="0" y="1089"/>
                </a:cubicBezTo>
                <a:lnTo>
                  <a:pt x="0" y="1678"/>
                </a:lnTo>
                <a:cubicBezTo>
                  <a:pt x="0" y="2267"/>
                  <a:pt x="482" y="2766"/>
                  <a:pt x="1089" y="2766"/>
                </a:cubicBezTo>
                <a:cubicBezTo>
                  <a:pt x="1696" y="2766"/>
                  <a:pt x="2177" y="2267"/>
                  <a:pt x="2177" y="1678"/>
                </a:cubicBezTo>
                <a:lnTo>
                  <a:pt x="2177" y="1089"/>
                </a:lnTo>
                <a:cubicBezTo>
                  <a:pt x="2159" y="500"/>
                  <a:pt x="1678" y="18"/>
                  <a:pt x="1089"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9" name="Google Shape;189;p10"/>
          <p:cNvSpPr/>
          <p:nvPr/>
        </p:nvSpPr>
        <p:spPr>
          <a:xfrm>
            <a:off x="1233291" y="503909"/>
            <a:ext cx="46083" cy="35599"/>
          </a:xfrm>
          <a:custGeom>
            <a:avLst/>
            <a:gdLst/>
            <a:ahLst/>
            <a:cxnLst/>
            <a:rect l="l" t="t" r="r" b="b"/>
            <a:pathLst>
              <a:path w="1411" h="1090" extrusionOk="0">
                <a:moveTo>
                  <a:pt x="715" y="1"/>
                </a:moveTo>
                <a:cubicBezTo>
                  <a:pt x="1" y="1"/>
                  <a:pt x="1" y="1089"/>
                  <a:pt x="715" y="1089"/>
                </a:cubicBezTo>
                <a:cubicBezTo>
                  <a:pt x="1410" y="1089"/>
                  <a:pt x="1410" y="1"/>
                  <a:pt x="715"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0" name="Google Shape;190;p10"/>
          <p:cNvSpPr/>
          <p:nvPr/>
        </p:nvSpPr>
        <p:spPr>
          <a:xfrm>
            <a:off x="543537" y="1287425"/>
            <a:ext cx="69370" cy="53660"/>
          </a:xfrm>
          <a:custGeom>
            <a:avLst/>
            <a:gdLst/>
            <a:ahLst/>
            <a:cxnLst/>
            <a:rect l="l" t="t" r="r" b="b"/>
            <a:pathLst>
              <a:path w="2124" h="1643" extrusionOk="0">
                <a:moveTo>
                  <a:pt x="1071" y="1"/>
                </a:moveTo>
                <a:cubicBezTo>
                  <a:pt x="0" y="1"/>
                  <a:pt x="0" y="1642"/>
                  <a:pt x="1071" y="1642"/>
                </a:cubicBezTo>
                <a:cubicBezTo>
                  <a:pt x="2124" y="1642"/>
                  <a:pt x="2124" y="1"/>
                  <a:pt x="1071"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1" name="Google Shape;191;p10"/>
          <p:cNvSpPr/>
          <p:nvPr/>
        </p:nvSpPr>
        <p:spPr>
          <a:xfrm>
            <a:off x="8488738" y="1503046"/>
            <a:ext cx="92101" cy="71689"/>
          </a:xfrm>
          <a:custGeom>
            <a:avLst/>
            <a:gdLst/>
            <a:ahLst/>
            <a:cxnLst/>
            <a:rect l="l" t="t" r="r" b="b"/>
            <a:pathLst>
              <a:path w="2820" h="2195" extrusionOk="0">
                <a:moveTo>
                  <a:pt x="1410" y="0"/>
                </a:moveTo>
                <a:cubicBezTo>
                  <a:pt x="0" y="0"/>
                  <a:pt x="0" y="2195"/>
                  <a:pt x="1410" y="2195"/>
                </a:cubicBezTo>
                <a:cubicBezTo>
                  <a:pt x="2801" y="2195"/>
                  <a:pt x="2819" y="0"/>
                  <a:pt x="1410"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2" name="Google Shape;192;p10"/>
          <p:cNvSpPr/>
          <p:nvPr/>
        </p:nvSpPr>
        <p:spPr>
          <a:xfrm>
            <a:off x="3858736" y="299398"/>
            <a:ext cx="92101" cy="71689"/>
          </a:xfrm>
          <a:custGeom>
            <a:avLst/>
            <a:gdLst/>
            <a:ahLst/>
            <a:cxnLst/>
            <a:rect l="l" t="t" r="r" b="b"/>
            <a:pathLst>
              <a:path w="2820" h="2195" extrusionOk="0">
                <a:moveTo>
                  <a:pt x="1410" y="0"/>
                </a:moveTo>
                <a:cubicBezTo>
                  <a:pt x="0" y="0"/>
                  <a:pt x="0" y="2195"/>
                  <a:pt x="1410" y="2195"/>
                </a:cubicBezTo>
                <a:cubicBezTo>
                  <a:pt x="2801" y="2195"/>
                  <a:pt x="2819" y="0"/>
                  <a:pt x="1410"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193" name="Google Shape;193;p10"/>
          <p:cNvGrpSpPr/>
          <p:nvPr/>
        </p:nvGrpSpPr>
        <p:grpSpPr>
          <a:xfrm>
            <a:off x="7381426" y="4553298"/>
            <a:ext cx="365044" cy="495993"/>
            <a:chOff x="6885752" y="4461977"/>
            <a:chExt cx="485818" cy="660091"/>
          </a:xfrm>
        </p:grpSpPr>
        <p:sp>
          <p:nvSpPr>
            <p:cNvPr id="194" name="Google Shape;194;p10"/>
            <p:cNvSpPr/>
            <p:nvPr/>
          </p:nvSpPr>
          <p:spPr>
            <a:xfrm>
              <a:off x="7079557" y="4636643"/>
              <a:ext cx="122540" cy="134722"/>
            </a:xfrm>
            <a:custGeom>
              <a:avLst/>
              <a:gdLst/>
              <a:ahLst/>
              <a:cxnLst/>
              <a:rect l="l" t="t" r="r" b="b"/>
              <a:pathLst>
                <a:path w="3752" h="4125" extrusionOk="0">
                  <a:moveTo>
                    <a:pt x="2984" y="0"/>
                  </a:moveTo>
                  <a:cubicBezTo>
                    <a:pt x="2815" y="0"/>
                    <a:pt x="2643" y="72"/>
                    <a:pt x="2519" y="244"/>
                  </a:cubicBezTo>
                  <a:lnTo>
                    <a:pt x="289" y="3331"/>
                  </a:lnTo>
                  <a:cubicBezTo>
                    <a:pt x="1" y="3732"/>
                    <a:pt x="382" y="4124"/>
                    <a:pt x="776" y="4124"/>
                  </a:cubicBezTo>
                  <a:cubicBezTo>
                    <a:pt x="943" y="4124"/>
                    <a:pt x="1113" y="4054"/>
                    <a:pt x="1235" y="3884"/>
                  </a:cubicBezTo>
                  <a:lnTo>
                    <a:pt x="3465" y="797"/>
                  </a:lnTo>
                  <a:cubicBezTo>
                    <a:pt x="3752" y="386"/>
                    <a:pt x="3376" y="0"/>
                    <a:pt x="2984"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5" name="Google Shape;195;p10"/>
            <p:cNvSpPr/>
            <p:nvPr/>
          </p:nvSpPr>
          <p:spPr>
            <a:xfrm>
              <a:off x="7120382" y="4754186"/>
              <a:ext cx="116302" cy="142202"/>
            </a:xfrm>
            <a:custGeom>
              <a:avLst/>
              <a:gdLst/>
              <a:ahLst/>
              <a:cxnLst/>
              <a:rect l="l" t="t" r="r" b="b"/>
              <a:pathLst>
                <a:path w="3561" h="4354" extrusionOk="0">
                  <a:moveTo>
                    <a:pt x="2816" y="1"/>
                  </a:moveTo>
                  <a:cubicBezTo>
                    <a:pt x="2653" y="1"/>
                    <a:pt x="2493" y="79"/>
                    <a:pt x="2393" y="267"/>
                  </a:cubicBezTo>
                  <a:cubicBezTo>
                    <a:pt x="1823" y="1391"/>
                    <a:pt x="1127" y="2426"/>
                    <a:pt x="342" y="3389"/>
                  </a:cubicBezTo>
                  <a:cubicBezTo>
                    <a:pt x="1" y="3799"/>
                    <a:pt x="368" y="4354"/>
                    <a:pt x="760" y="4354"/>
                  </a:cubicBezTo>
                  <a:cubicBezTo>
                    <a:pt x="881" y="4354"/>
                    <a:pt x="1004" y="4301"/>
                    <a:pt x="1109" y="4175"/>
                  </a:cubicBezTo>
                  <a:cubicBezTo>
                    <a:pt x="1983" y="3140"/>
                    <a:pt x="2715" y="2016"/>
                    <a:pt x="3339" y="820"/>
                  </a:cubicBezTo>
                  <a:cubicBezTo>
                    <a:pt x="3561" y="389"/>
                    <a:pt x="3179" y="1"/>
                    <a:pt x="2816"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6" name="Google Shape;196;p10"/>
            <p:cNvSpPr/>
            <p:nvPr/>
          </p:nvSpPr>
          <p:spPr>
            <a:xfrm>
              <a:off x="6885752" y="4819702"/>
              <a:ext cx="166076" cy="160687"/>
            </a:xfrm>
            <a:custGeom>
              <a:avLst/>
              <a:gdLst/>
              <a:ahLst/>
              <a:cxnLst/>
              <a:rect l="l" t="t" r="r" b="b"/>
              <a:pathLst>
                <a:path w="5085" h="4920" extrusionOk="0">
                  <a:moveTo>
                    <a:pt x="3829" y="0"/>
                  </a:moveTo>
                  <a:cubicBezTo>
                    <a:pt x="3649" y="0"/>
                    <a:pt x="3464" y="61"/>
                    <a:pt x="3297" y="206"/>
                  </a:cubicBezTo>
                  <a:cubicBezTo>
                    <a:pt x="2119" y="1205"/>
                    <a:pt x="1138" y="2383"/>
                    <a:pt x="371" y="3703"/>
                  </a:cubicBezTo>
                  <a:cubicBezTo>
                    <a:pt x="0" y="4333"/>
                    <a:pt x="570" y="4920"/>
                    <a:pt x="1133" y="4920"/>
                  </a:cubicBezTo>
                  <a:cubicBezTo>
                    <a:pt x="1384" y="4920"/>
                    <a:pt x="1633" y="4804"/>
                    <a:pt x="1798" y="4524"/>
                  </a:cubicBezTo>
                  <a:cubicBezTo>
                    <a:pt x="2494" y="3328"/>
                    <a:pt x="3386" y="2258"/>
                    <a:pt x="4439" y="1366"/>
                  </a:cubicBezTo>
                  <a:cubicBezTo>
                    <a:pt x="5085" y="832"/>
                    <a:pt x="4493" y="0"/>
                    <a:pt x="3829"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7" name="Google Shape;197;p10"/>
            <p:cNvSpPr/>
            <p:nvPr/>
          </p:nvSpPr>
          <p:spPr>
            <a:xfrm>
              <a:off x="6964267" y="4645265"/>
              <a:ext cx="105524" cy="110554"/>
            </a:xfrm>
            <a:custGeom>
              <a:avLst/>
              <a:gdLst/>
              <a:ahLst/>
              <a:cxnLst/>
              <a:rect l="l" t="t" r="r" b="b"/>
              <a:pathLst>
                <a:path w="3231" h="3385" extrusionOk="0">
                  <a:moveTo>
                    <a:pt x="2267" y="0"/>
                  </a:moveTo>
                  <a:cubicBezTo>
                    <a:pt x="1984" y="0"/>
                    <a:pt x="1708" y="139"/>
                    <a:pt x="1553" y="390"/>
                  </a:cubicBezTo>
                  <a:lnTo>
                    <a:pt x="268" y="2157"/>
                  </a:lnTo>
                  <a:cubicBezTo>
                    <a:pt x="1" y="2514"/>
                    <a:pt x="197" y="3085"/>
                    <a:pt x="554" y="3281"/>
                  </a:cubicBezTo>
                  <a:cubicBezTo>
                    <a:pt x="682" y="3351"/>
                    <a:pt x="822" y="3385"/>
                    <a:pt x="960" y="3385"/>
                  </a:cubicBezTo>
                  <a:cubicBezTo>
                    <a:pt x="1245" y="3385"/>
                    <a:pt x="1522" y="3242"/>
                    <a:pt x="1678" y="2978"/>
                  </a:cubicBezTo>
                  <a:lnTo>
                    <a:pt x="2963" y="1211"/>
                  </a:lnTo>
                  <a:cubicBezTo>
                    <a:pt x="3230" y="872"/>
                    <a:pt x="3034" y="319"/>
                    <a:pt x="2677" y="105"/>
                  </a:cubicBezTo>
                  <a:cubicBezTo>
                    <a:pt x="2548" y="34"/>
                    <a:pt x="2406" y="0"/>
                    <a:pt x="2267"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8" name="Google Shape;198;p10"/>
            <p:cNvSpPr/>
            <p:nvPr/>
          </p:nvSpPr>
          <p:spPr>
            <a:xfrm>
              <a:off x="7221595" y="4474943"/>
              <a:ext cx="149975" cy="157519"/>
            </a:xfrm>
            <a:custGeom>
              <a:avLst/>
              <a:gdLst/>
              <a:ahLst/>
              <a:cxnLst/>
              <a:rect l="l" t="t" r="r" b="b"/>
              <a:pathLst>
                <a:path w="4592" h="4823" extrusionOk="0">
                  <a:moveTo>
                    <a:pt x="3518" y="1"/>
                  </a:moveTo>
                  <a:cubicBezTo>
                    <a:pt x="3378" y="1"/>
                    <a:pt x="3229" y="50"/>
                    <a:pt x="3077" y="163"/>
                  </a:cubicBezTo>
                  <a:cubicBezTo>
                    <a:pt x="1882" y="1038"/>
                    <a:pt x="918" y="2215"/>
                    <a:pt x="294" y="3571"/>
                  </a:cubicBezTo>
                  <a:cubicBezTo>
                    <a:pt x="1" y="4230"/>
                    <a:pt x="568" y="4823"/>
                    <a:pt x="1098" y="4823"/>
                  </a:cubicBezTo>
                  <a:cubicBezTo>
                    <a:pt x="1343" y="4823"/>
                    <a:pt x="1580" y="4696"/>
                    <a:pt x="1721" y="4392"/>
                  </a:cubicBezTo>
                  <a:cubicBezTo>
                    <a:pt x="2203" y="3286"/>
                    <a:pt x="2952" y="2322"/>
                    <a:pt x="3916" y="1573"/>
                  </a:cubicBezTo>
                  <a:cubicBezTo>
                    <a:pt x="4591" y="1059"/>
                    <a:pt x="4167" y="1"/>
                    <a:pt x="3518"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9" name="Google Shape;199;p10"/>
            <p:cNvSpPr/>
            <p:nvPr/>
          </p:nvSpPr>
          <p:spPr>
            <a:xfrm>
              <a:off x="6994216" y="4977025"/>
              <a:ext cx="140242" cy="145043"/>
            </a:xfrm>
            <a:custGeom>
              <a:avLst/>
              <a:gdLst/>
              <a:ahLst/>
              <a:cxnLst/>
              <a:rect l="l" t="t" r="r" b="b"/>
              <a:pathLst>
                <a:path w="4294" h="4441" extrusionOk="0">
                  <a:moveTo>
                    <a:pt x="3391" y="0"/>
                  </a:moveTo>
                  <a:cubicBezTo>
                    <a:pt x="3175" y="0"/>
                    <a:pt x="2956" y="91"/>
                    <a:pt x="2777" y="242"/>
                  </a:cubicBezTo>
                  <a:cubicBezTo>
                    <a:pt x="1760" y="1045"/>
                    <a:pt x="939" y="2062"/>
                    <a:pt x="333" y="3204"/>
                  </a:cubicBezTo>
                  <a:cubicBezTo>
                    <a:pt x="1" y="3843"/>
                    <a:pt x="567" y="4440"/>
                    <a:pt x="1114" y="4440"/>
                  </a:cubicBezTo>
                  <a:cubicBezTo>
                    <a:pt x="1362" y="4440"/>
                    <a:pt x="1605" y="4319"/>
                    <a:pt x="1760" y="4025"/>
                  </a:cubicBezTo>
                  <a:cubicBezTo>
                    <a:pt x="2295" y="3008"/>
                    <a:pt x="3027" y="2116"/>
                    <a:pt x="3937" y="1384"/>
                  </a:cubicBezTo>
                  <a:cubicBezTo>
                    <a:pt x="4294" y="1116"/>
                    <a:pt x="4222" y="528"/>
                    <a:pt x="3937" y="242"/>
                  </a:cubicBezTo>
                  <a:cubicBezTo>
                    <a:pt x="3777" y="73"/>
                    <a:pt x="3585" y="0"/>
                    <a:pt x="3391"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0" name="Google Shape;200;p10"/>
            <p:cNvSpPr/>
            <p:nvPr/>
          </p:nvSpPr>
          <p:spPr>
            <a:xfrm>
              <a:off x="7200954" y="4845471"/>
              <a:ext cx="139132" cy="143149"/>
            </a:xfrm>
            <a:custGeom>
              <a:avLst/>
              <a:gdLst/>
              <a:ahLst/>
              <a:cxnLst/>
              <a:rect l="l" t="t" r="r" b="b"/>
              <a:pathLst>
                <a:path w="4260" h="4383" extrusionOk="0">
                  <a:moveTo>
                    <a:pt x="3109" y="0"/>
                  </a:moveTo>
                  <a:cubicBezTo>
                    <a:pt x="2859" y="0"/>
                    <a:pt x="2606" y="106"/>
                    <a:pt x="2424" y="363"/>
                  </a:cubicBezTo>
                  <a:lnTo>
                    <a:pt x="426" y="3199"/>
                  </a:lnTo>
                  <a:cubicBezTo>
                    <a:pt x="1" y="3800"/>
                    <a:pt x="575" y="4383"/>
                    <a:pt x="1165" y="4383"/>
                  </a:cubicBezTo>
                  <a:cubicBezTo>
                    <a:pt x="1417" y="4383"/>
                    <a:pt x="1672" y="4276"/>
                    <a:pt x="1853" y="4020"/>
                  </a:cubicBezTo>
                  <a:lnTo>
                    <a:pt x="3834" y="1183"/>
                  </a:lnTo>
                  <a:cubicBezTo>
                    <a:pt x="4259" y="583"/>
                    <a:pt x="3694" y="0"/>
                    <a:pt x="3109"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1" name="Google Shape;201;p10"/>
            <p:cNvSpPr/>
            <p:nvPr/>
          </p:nvSpPr>
          <p:spPr>
            <a:xfrm>
              <a:off x="7082365" y="4461977"/>
              <a:ext cx="123977" cy="134233"/>
            </a:xfrm>
            <a:custGeom>
              <a:avLst/>
              <a:gdLst/>
              <a:ahLst/>
              <a:cxnLst/>
              <a:rect l="l" t="t" r="r" b="b"/>
              <a:pathLst>
                <a:path w="3796" h="4110" extrusionOk="0">
                  <a:moveTo>
                    <a:pt x="2648" y="1"/>
                  </a:moveTo>
                  <a:cubicBezTo>
                    <a:pt x="2401" y="1"/>
                    <a:pt x="2154" y="113"/>
                    <a:pt x="1987" y="382"/>
                  </a:cubicBezTo>
                  <a:lnTo>
                    <a:pt x="399" y="2898"/>
                  </a:lnTo>
                  <a:cubicBezTo>
                    <a:pt x="0" y="3521"/>
                    <a:pt x="577" y="4109"/>
                    <a:pt x="1149" y="4109"/>
                  </a:cubicBezTo>
                  <a:cubicBezTo>
                    <a:pt x="1396" y="4109"/>
                    <a:pt x="1642" y="4000"/>
                    <a:pt x="1809" y="3736"/>
                  </a:cubicBezTo>
                  <a:lnTo>
                    <a:pt x="3397" y="1221"/>
                  </a:lnTo>
                  <a:cubicBezTo>
                    <a:pt x="3795" y="598"/>
                    <a:pt x="3220" y="1"/>
                    <a:pt x="2648"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2" name="Google Shape;202;p10"/>
            <p:cNvSpPr/>
            <p:nvPr/>
          </p:nvSpPr>
          <p:spPr>
            <a:xfrm>
              <a:off x="6901919" y="4536507"/>
              <a:ext cx="122998" cy="129399"/>
            </a:xfrm>
            <a:custGeom>
              <a:avLst/>
              <a:gdLst/>
              <a:ahLst/>
              <a:cxnLst/>
              <a:rect l="l" t="t" r="r" b="b"/>
              <a:pathLst>
                <a:path w="3766" h="3962" extrusionOk="0">
                  <a:moveTo>
                    <a:pt x="2875" y="0"/>
                  </a:moveTo>
                  <a:cubicBezTo>
                    <a:pt x="2668" y="0"/>
                    <a:pt x="2463" y="80"/>
                    <a:pt x="2302" y="241"/>
                  </a:cubicBezTo>
                  <a:lnTo>
                    <a:pt x="304" y="2561"/>
                  </a:lnTo>
                  <a:cubicBezTo>
                    <a:pt x="1" y="2882"/>
                    <a:pt x="1" y="3399"/>
                    <a:pt x="304" y="3720"/>
                  </a:cubicBezTo>
                  <a:cubicBezTo>
                    <a:pt x="464" y="3881"/>
                    <a:pt x="674" y="3961"/>
                    <a:pt x="884" y="3961"/>
                  </a:cubicBezTo>
                  <a:cubicBezTo>
                    <a:pt x="1093" y="3961"/>
                    <a:pt x="1303" y="3881"/>
                    <a:pt x="1464" y="3720"/>
                  </a:cubicBezTo>
                  <a:lnTo>
                    <a:pt x="3462" y="1401"/>
                  </a:lnTo>
                  <a:cubicBezTo>
                    <a:pt x="3765" y="1062"/>
                    <a:pt x="3765" y="562"/>
                    <a:pt x="3462" y="241"/>
                  </a:cubicBezTo>
                  <a:cubicBezTo>
                    <a:pt x="3293" y="80"/>
                    <a:pt x="3083" y="0"/>
                    <a:pt x="2875"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nd one column 3">
  <p:cSld name="BLANK_1_1_2">
    <p:bg>
      <p:bgPr>
        <a:solidFill>
          <a:srgbClr val="CAEAEF"/>
        </a:solidFill>
        <a:effectLst/>
      </p:bgPr>
    </p:bg>
    <p:spTree>
      <p:nvGrpSpPr>
        <p:cNvPr id="1" name="Shape 203"/>
        <p:cNvGrpSpPr/>
        <p:nvPr/>
      </p:nvGrpSpPr>
      <p:grpSpPr>
        <a:xfrm>
          <a:off x="0" y="0"/>
          <a:ext cx="0" cy="0"/>
          <a:chOff x="0" y="0"/>
          <a:chExt cx="0" cy="0"/>
        </a:xfrm>
      </p:grpSpPr>
      <p:sp>
        <p:nvSpPr>
          <p:cNvPr id="204" name="Google Shape;204;p11"/>
          <p:cNvSpPr/>
          <p:nvPr/>
        </p:nvSpPr>
        <p:spPr>
          <a:xfrm rot="2120348">
            <a:off x="-1428119" y="2235270"/>
            <a:ext cx="2040974" cy="2316121"/>
          </a:xfrm>
          <a:custGeom>
            <a:avLst/>
            <a:gdLst/>
            <a:ahLst/>
            <a:cxnLst/>
            <a:rect l="l" t="t" r="r" b="b"/>
            <a:pathLst>
              <a:path w="234000" h="207519" extrusionOk="0">
                <a:moveTo>
                  <a:pt x="66638" y="1"/>
                </a:moveTo>
                <a:cubicBezTo>
                  <a:pt x="33816" y="1"/>
                  <a:pt x="1" y="77942"/>
                  <a:pt x="21774" y="125047"/>
                </a:cubicBezTo>
                <a:cubicBezTo>
                  <a:pt x="43821" y="172592"/>
                  <a:pt x="52625" y="198160"/>
                  <a:pt x="137149" y="206965"/>
                </a:cubicBezTo>
                <a:cubicBezTo>
                  <a:pt x="140739" y="207339"/>
                  <a:pt x="144179" y="207519"/>
                  <a:pt x="147477" y="207519"/>
                </a:cubicBezTo>
                <a:cubicBezTo>
                  <a:pt x="221829" y="207519"/>
                  <a:pt x="223659" y="115922"/>
                  <a:pt x="228717" y="88067"/>
                </a:cubicBezTo>
                <a:cubicBezTo>
                  <a:pt x="234000" y="59047"/>
                  <a:pt x="187300" y="5304"/>
                  <a:pt x="67558" y="21"/>
                </a:cubicBezTo>
                <a:cubicBezTo>
                  <a:pt x="67251" y="7"/>
                  <a:pt x="66945" y="1"/>
                  <a:pt x="66638"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5" name="Google Shape;205;p11"/>
          <p:cNvSpPr/>
          <p:nvPr/>
        </p:nvSpPr>
        <p:spPr>
          <a:xfrm rot="-3284000">
            <a:off x="-4930405" y="302778"/>
            <a:ext cx="9354409" cy="2640994"/>
          </a:xfrm>
          <a:custGeom>
            <a:avLst/>
            <a:gdLst/>
            <a:ahLst/>
            <a:cxnLst/>
            <a:rect l="l" t="t" r="r" b="b"/>
            <a:pathLst>
              <a:path w="370444" h="104586" extrusionOk="0">
                <a:moveTo>
                  <a:pt x="366096" y="0"/>
                </a:moveTo>
                <a:lnTo>
                  <a:pt x="1053" y="12169"/>
                </a:lnTo>
                <a:lnTo>
                  <a:pt x="1053" y="12169"/>
                </a:lnTo>
                <a:lnTo>
                  <a:pt x="1" y="33544"/>
                </a:lnTo>
                <a:cubicBezTo>
                  <a:pt x="1" y="33544"/>
                  <a:pt x="19003" y="60397"/>
                  <a:pt x="68124" y="92282"/>
                </a:cubicBezTo>
                <a:cubicBezTo>
                  <a:pt x="82423" y="101569"/>
                  <a:pt x="94666" y="104586"/>
                  <a:pt x="105821" y="104586"/>
                </a:cubicBezTo>
                <a:cubicBezTo>
                  <a:pt x="126508" y="104586"/>
                  <a:pt x="143454" y="94212"/>
                  <a:pt x="162839" y="94212"/>
                </a:cubicBezTo>
                <a:cubicBezTo>
                  <a:pt x="168910" y="94212"/>
                  <a:pt x="175221" y="95230"/>
                  <a:pt x="181960" y="97903"/>
                </a:cubicBezTo>
                <a:cubicBezTo>
                  <a:pt x="186333" y="99637"/>
                  <a:pt x="190744" y="100400"/>
                  <a:pt x="195201" y="100400"/>
                </a:cubicBezTo>
                <a:cubicBezTo>
                  <a:pt x="227829" y="100400"/>
                  <a:pt x="262957" y="59510"/>
                  <a:pt x="304300" y="59510"/>
                </a:cubicBezTo>
                <a:cubicBezTo>
                  <a:pt x="308783" y="59510"/>
                  <a:pt x="313340" y="59991"/>
                  <a:pt x="317975" y="61058"/>
                </a:cubicBezTo>
                <a:cubicBezTo>
                  <a:pt x="322072" y="61998"/>
                  <a:pt x="325823" y="62433"/>
                  <a:pt x="329258" y="62433"/>
                </a:cubicBezTo>
                <a:cubicBezTo>
                  <a:pt x="370444" y="62433"/>
                  <a:pt x="366096" y="0"/>
                  <a:pt x="366096" y="0"/>
                </a:cubicBezTo>
                <a:close/>
              </a:path>
            </a:pathLst>
          </a:custGeom>
          <a:solidFill>
            <a:srgbClr val="FCE8E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6" name="Google Shape;206;p11"/>
          <p:cNvSpPr/>
          <p:nvPr/>
        </p:nvSpPr>
        <p:spPr>
          <a:xfrm rot="-1081728">
            <a:off x="6232896" y="2386199"/>
            <a:ext cx="10874347" cy="2846532"/>
          </a:xfrm>
          <a:custGeom>
            <a:avLst/>
            <a:gdLst/>
            <a:ahLst/>
            <a:cxnLst/>
            <a:rect l="l" t="t" r="r" b="b"/>
            <a:pathLst>
              <a:path w="369334" h="96679" extrusionOk="0">
                <a:moveTo>
                  <a:pt x="263831" y="0"/>
                </a:moveTo>
                <a:cubicBezTo>
                  <a:pt x="244577" y="0"/>
                  <a:pt x="228205" y="8705"/>
                  <a:pt x="210095" y="8705"/>
                </a:cubicBezTo>
                <a:cubicBezTo>
                  <a:pt x="203509" y="8705"/>
                  <a:pt x="196694" y="7554"/>
                  <a:pt x="189426" y="4415"/>
                </a:cubicBezTo>
                <a:cubicBezTo>
                  <a:pt x="184718" y="2378"/>
                  <a:pt x="179930" y="1495"/>
                  <a:pt x="175058" y="1495"/>
                </a:cubicBezTo>
                <a:cubicBezTo>
                  <a:pt x="143264" y="1495"/>
                  <a:pt x="107921" y="39109"/>
                  <a:pt x="67883" y="39109"/>
                </a:cubicBezTo>
                <a:cubicBezTo>
                  <a:pt x="62780" y="39109"/>
                  <a:pt x="57600" y="38498"/>
                  <a:pt x="52341" y="37120"/>
                </a:cubicBezTo>
                <a:cubicBezTo>
                  <a:pt x="47790" y="35927"/>
                  <a:pt x="43651" y="35382"/>
                  <a:pt x="39889" y="35382"/>
                </a:cubicBezTo>
                <a:cubicBezTo>
                  <a:pt x="1" y="35382"/>
                  <a:pt x="2400" y="96679"/>
                  <a:pt x="2400" y="96679"/>
                </a:cubicBezTo>
                <a:lnTo>
                  <a:pt x="367639" y="95572"/>
                </a:lnTo>
                <a:lnTo>
                  <a:pt x="369334" y="74233"/>
                </a:lnTo>
                <a:cubicBezTo>
                  <a:pt x="369334" y="74233"/>
                  <a:pt x="351152" y="46826"/>
                  <a:pt x="303031" y="13461"/>
                </a:cubicBezTo>
                <a:cubicBezTo>
                  <a:pt x="288221" y="3196"/>
                  <a:pt x="275497" y="0"/>
                  <a:pt x="263831" y="0"/>
                </a:cubicBezTo>
                <a:close/>
              </a:path>
            </a:pathLst>
          </a:custGeom>
          <a:solidFill>
            <a:srgbClr val="FFF6A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207" name="Google Shape;207;p11"/>
          <p:cNvGrpSpPr/>
          <p:nvPr/>
        </p:nvGrpSpPr>
        <p:grpSpPr>
          <a:xfrm>
            <a:off x="8211790" y="4150890"/>
            <a:ext cx="437965" cy="595072"/>
            <a:chOff x="6885752" y="4461977"/>
            <a:chExt cx="485818" cy="660091"/>
          </a:xfrm>
        </p:grpSpPr>
        <p:sp>
          <p:nvSpPr>
            <p:cNvPr id="208" name="Google Shape;208;p11"/>
            <p:cNvSpPr/>
            <p:nvPr/>
          </p:nvSpPr>
          <p:spPr>
            <a:xfrm>
              <a:off x="7079557" y="4636643"/>
              <a:ext cx="122540" cy="134722"/>
            </a:xfrm>
            <a:custGeom>
              <a:avLst/>
              <a:gdLst/>
              <a:ahLst/>
              <a:cxnLst/>
              <a:rect l="l" t="t" r="r" b="b"/>
              <a:pathLst>
                <a:path w="3752" h="4125" extrusionOk="0">
                  <a:moveTo>
                    <a:pt x="2984" y="0"/>
                  </a:moveTo>
                  <a:cubicBezTo>
                    <a:pt x="2815" y="0"/>
                    <a:pt x="2643" y="72"/>
                    <a:pt x="2519" y="244"/>
                  </a:cubicBezTo>
                  <a:lnTo>
                    <a:pt x="289" y="3331"/>
                  </a:lnTo>
                  <a:cubicBezTo>
                    <a:pt x="1" y="3732"/>
                    <a:pt x="382" y="4124"/>
                    <a:pt x="776" y="4124"/>
                  </a:cubicBezTo>
                  <a:cubicBezTo>
                    <a:pt x="943" y="4124"/>
                    <a:pt x="1113" y="4054"/>
                    <a:pt x="1235" y="3884"/>
                  </a:cubicBezTo>
                  <a:lnTo>
                    <a:pt x="3465" y="797"/>
                  </a:lnTo>
                  <a:cubicBezTo>
                    <a:pt x="3752" y="386"/>
                    <a:pt x="3376" y="0"/>
                    <a:pt x="2984"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9" name="Google Shape;209;p11"/>
            <p:cNvSpPr/>
            <p:nvPr/>
          </p:nvSpPr>
          <p:spPr>
            <a:xfrm>
              <a:off x="7120382" y="4754186"/>
              <a:ext cx="116302" cy="142202"/>
            </a:xfrm>
            <a:custGeom>
              <a:avLst/>
              <a:gdLst/>
              <a:ahLst/>
              <a:cxnLst/>
              <a:rect l="l" t="t" r="r" b="b"/>
              <a:pathLst>
                <a:path w="3561" h="4354" extrusionOk="0">
                  <a:moveTo>
                    <a:pt x="2816" y="1"/>
                  </a:moveTo>
                  <a:cubicBezTo>
                    <a:pt x="2653" y="1"/>
                    <a:pt x="2493" y="79"/>
                    <a:pt x="2393" y="267"/>
                  </a:cubicBezTo>
                  <a:cubicBezTo>
                    <a:pt x="1823" y="1391"/>
                    <a:pt x="1127" y="2426"/>
                    <a:pt x="342" y="3389"/>
                  </a:cubicBezTo>
                  <a:cubicBezTo>
                    <a:pt x="1" y="3799"/>
                    <a:pt x="368" y="4354"/>
                    <a:pt x="760" y="4354"/>
                  </a:cubicBezTo>
                  <a:cubicBezTo>
                    <a:pt x="881" y="4354"/>
                    <a:pt x="1004" y="4301"/>
                    <a:pt x="1109" y="4175"/>
                  </a:cubicBezTo>
                  <a:cubicBezTo>
                    <a:pt x="1983" y="3140"/>
                    <a:pt x="2715" y="2016"/>
                    <a:pt x="3339" y="820"/>
                  </a:cubicBezTo>
                  <a:cubicBezTo>
                    <a:pt x="3561" y="389"/>
                    <a:pt x="3179" y="1"/>
                    <a:pt x="2816"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0" name="Google Shape;210;p11"/>
            <p:cNvSpPr/>
            <p:nvPr/>
          </p:nvSpPr>
          <p:spPr>
            <a:xfrm>
              <a:off x="6885752" y="4819702"/>
              <a:ext cx="166076" cy="160687"/>
            </a:xfrm>
            <a:custGeom>
              <a:avLst/>
              <a:gdLst/>
              <a:ahLst/>
              <a:cxnLst/>
              <a:rect l="l" t="t" r="r" b="b"/>
              <a:pathLst>
                <a:path w="5085" h="4920" extrusionOk="0">
                  <a:moveTo>
                    <a:pt x="3829" y="0"/>
                  </a:moveTo>
                  <a:cubicBezTo>
                    <a:pt x="3649" y="0"/>
                    <a:pt x="3464" y="61"/>
                    <a:pt x="3297" y="206"/>
                  </a:cubicBezTo>
                  <a:cubicBezTo>
                    <a:pt x="2119" y="1205"/>
                    <a:pt x="1138" y="2383"/>
                    <a:pt x="371" y="3703"/>
                  </a:cubicBezTo>
                  <a:cubicBezTo>
                    <a:pt x="0" y="4333"/>
                    <a:pt x="570" y="4920"/>
                    <a:pt x="1133" y="4920"/>
                  </a:cubicBezTo>
                  <a:cubicBezTo>
                    <a:pt x="1384" y="4920"/>
                    <a:pt x="1633" y="4804"/>
                    <a:pt x="1798" y="4524"/>
                  </a:cubicBezTo>
                  <a:cubicBezTo>
                    <a:pt x="2494" y="3328"/>
                    <a:pt x="3386" y="2258"/>
                    <a:pt x="4439" y="1366"/>
                  </a:cubicBezTo>
                  <a:cubicBezTo>
                    <a:pt x="5085" y="832"/>
                    <a:pt x="4493" y="0"/>
                    <a:pt x="3829"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1" name="Google Shape;211;p11"/>
            <p:cNvSpPr/>
            <p:nvPr/>
          </p:nvSpPr>
          <p:spPr>
            <a:xfrm>
              <a:off x="6964267" y="4645265"/>
              <a:ext cx="105524" cy="110554"/>
            </a:xfrm>
            <a:custGeom>
              <a:avLst/>
              <a:gdLst/>
              <a:ahLst/>
              <a:cxnLst/>
              <a:rect l="l" t="t" r="r" b="b"/>
              <a:pathLst>
                <a:path w="3231" h="3385" extrusionOk="0">
                  <a:moveTo>
                    <a:pt x="2267" y="0"/>
                  </a:moveTo>
                  <a:cubicBezTo>
                    <a:pt x="1984" y="0"/>
                    <a:pt x="1708" y="139"/>
                    <a:pt x="1553" y="390"/>
                  </a:cubicBezTo>
                  <a:lnTo>
                    <a:pt x="268" y="2157"/>
                  </a:lnTo>
                  <a:cubicBezTo>
                    <a:pt x="1" y="2514"/>
                    <a:pt x="197" y="3085"/>
                    <a:pt x="554" y="3281"/>
                  </a:cubicBezTo>
                  <a:cubicBezTo>
                    <a:pt x="682" y="3351"/>
                    <a:pt x="822" y="3385"/>
                    <a:pt x="960" y="3385"/>
                  </a:cubicBezTo>
                  <a:cubicBezTo>
                    <a:pt x="1245" y="3385"/>
                    <a:pt x="1522" y="3242"/>
                    <a:pt x="1678" y="2978"/>
                  </a:cubicBezTo>
                  <a:lnTo>
                    <a:pt x="2963" y="1211"/>
                  </a:lnTo>
                  <a:cubicBezTo>
                    <a:pt x="3230" y="872"/>
                    <a:pt x="3034" y="319"/>
                    <a:pt x="2677" y="105"/>
                  </a:cubicBezTo>
                  <a:cubicBezTo>
                    <a:pt x="2548" y="34"/>
                    <a:pt x="2406" y="0"/>
                    <a:pt x="2267"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2" name="Google Shape;212;p11"/>
            <p:cNvSpPr/>
            <p:nvPr/>
          </p:nvSpPr>
          <p:spPr>
            <a:xfrm>
              <a:off x="7221595" y="4474943"/>
              <a:ext cx="149975" cy="157519"/>
            </a:xfrm>
            <a:custGeom>
              <a:avLst/>
              <a:gdLst/>
              <a:ahLst/>
              <a:cxnLst/>
              <a:rect l="l" t="t" r="r" b="b"/>
              <a:pathLst>
                <a:path w="4592" h="4823" extrusionOk="0">
                  <a:moveTo>
                    <a:pt x="3518" y="1"/>
                  </a:moveTo>
                  <a:cubicBezTo>
                    <a:pt x="3378" y="1"/>
                    <a:pt x="3229" y="50"/>
                    <a:pt x="3077" y="163"/>
                  </a:cubicBezTo>
                  <a:cubicBezTo>
                    <a:pt x="1882" y="1038"/>
                    <a:pt x="918" y="2215"/>
                    <a:pt x="294" y="3571"/>
                  </a:cubicBezTo>
                  <a:cubicBezTo>
                    <a:pt x="1" y="4230"/>
                    <a:pt x="568" y="4823"/>
                    <a:pt x="1098" y="4823"/>
                  </a:cubicBezTo>
                  <a:cubicBezTo>
                    <a:pt x="1343" y="4823"/>
                    <a:pt x="1580" y="4696"/>
                    <a:pt x="1721" y="4392"/>
                  </a:cubicBezTo>
                  <a:cubicBezTo>
                    <a:pt x="2203" y="3286"/>
                    <a:pt x="2952" y="2322"/>
                    <a:pt x="3916" y="1573"/>
                  </a:cubicBezTo>
                  <a:cubicBezTo>
                    <a:pt x="4591" y="1059"/>
                    <a:pt x="4167" y="1"/>
                    <a:pt x="3518"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3" name="Google Shape;213;p11"/>
            <p:cNvSpPr/>
            <p:nvPr/>
          </p:nvSpPr>
          <p:spPr>
            <a:xfrm>
              <a:off x="6994216" y="4977025"/>
              <a:ext cx="140242" cy="145043"/>
            </a:xfrm>
            <a:custGeom>
              <a:avLst/>
              <a:gdLst/>
              <a:ahLst/>
              <a:cxnLst/>
              <a:rect l="l" t="t" r="r" b="b"/>
              <a:pathLst>
                <a:path w="4294" h="4441" extrusionOk="0">
                  <a:moveTo>
                    <a:pt x="3391" y="0"/>
                  </a:moveTo>
                  <a:cubicBezTo>
                    <a:pt x="3175" y="0"/>
                    <a:pt x="2956" y="91"/>
                    <a:pt x="2777" y="242"/>
                  </a:cubicBezTo>
                  <a:cubicBezTo>
                    <a:pt x="1760" y="1045"/>
                    <a:pt x="939" y="2062"/>
                    <a:pt x="333" y="3204"/>
                  </a:cubicBezTo>
                  <a:cubicBezTo>
                    <a:pt x="1" y="3843"/>
                    <a:pt x="567" y="4440"/>
                    <a:pt x="1114" y="4440"/>
                  </a:cubicBezTo>
                  <a:cubicBezTo>
                    <a:pt x="1362" y="4440"/>
                    <a:pt x="1605" y="4319"/>
                    <a:pt x="1760" y="4025"/>
                  </a:cubicBezTo>
                  <a:cubicBezTo>
                    <a:pt x="2295" y="3008"/>
                    <a:pt x="3027" y="2116"/>
                    <a:pt x="3937" y="1384"/>
                  </a:cubicBezTo>
                  <a:cubicBezTo>
                    <a:pt x="4294" y="1116"/>
                    <a:pt x="4222" y="528"/>
                    <a:pt x="3937" y="242"/>
                  </a:cubicBezTo>
                  <a:cubicBezTo>
                    <a:pt x="3777" y="73"/>
                    <a:pt x="3585" y="0"/>
                    <a:pt x="3391"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4" name="Google Shape;214;p11"/>
            <p:cNvSpPr/>
            <p:nvPr/>
          </p:nvSpPr>
          <p:spPr>
            <a:xfrm>
              <a:off x="7200954" y="4845471"/>
              <a:ext cx="139132" cy="143149"/>
            </a:xfrm>
            <a:custGeom>
              <a:avLst/>
              <a:gdLst/>
              <a:ahLst/>
              <a:cxnLst/>
              <a:rect l="l" t="t" r="r" b="b"/>
              <a:pathLst>
                <a:path w="4260" h="4383" extrusionOk="0">
                  <a:moveTo>
                    <a:pt x="3109" y="0"/>
                  </a:moveTo>
                  <a:cubicBezTo>
                    <a:pt x="2859" y="0"/>
                    <a:pt x="2606" y="106"/>
                    <a:pt x="2424" y="363"/>
                  </a:cubicBezTo>
                  <a:lnTo>
                    <a:pt x="426" y="3199"/>
                  </a:lnTo>
                  <a:cubicBezTo>
                    <a:pt x="1" y="3800"/>
                    <a:pt x="575" y="4383"/>
                    <a:pt x="1165" y="4383"/>
                  </a:cubicBezTo>
                  <a:cubicBezTo>
                    <a:pt x="1417" y="4383"/>
                    <a:pt x="1672" y="4276"/>
                    <a:pt x="1853" y="4020"/>
                  </a:cubicBezTo>
                  <a:lnTo>
                    <a:pt x="3834" y="1183"/>
                  </a:lnTo>
                  <a:cubicBezTo>
                    <a:pt x="4259" y="583"/>
                    <a:pt x="3694" y="0"/>
                    <a:pt x="3109"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5" name="Google Shape;215;p11"/>
            <p:cNvSpPr/>
            <p:nvPr/>
          </p:nvSpPr>
          <p:spPr>
            <a:xfrm>
              <a:off x="7082365" y="4461977"/>
              <a:ext cx="123977" cy="134233"/>
            </a:xfrm>
            <a:custGeom>
              <a:avLst/>
              <a:gdLst/>
              <a:ahLst/>
              <a:cxnLst/>
              <a:rect l="l" t="t" r="r" b="b"/>
              <a:pathLst>
                <a:path w="3796" h="4110" extrusionOk="0">
                  <a:moveTo>
                    <a:pt x="2648" y="1"/>
                  </a:moveTo>
                  <a:cubicBezTo>
                    <a:pt x="2401" y="1"/>
                    <a:pt x="2154" y="113"/>
                    <a:pt x="1987" y="382"/>
                  </a:cubicBezTo>
                  <a:lnTo>
                    <a:pt x="399" y="2898"/>
                  </a:lnTo>
                  <a:cubicBezTo>
                    <a:pt x="0" y="3521"/>
                    <a:pt x="577" y="4109"/>
                    <a:pt x="1149" y="4109"/>
                  </a:cubicBezTo>
                  <a:cubicBezTo>
                    <a:pt x="1396" y="4109"/>
                    <a:pt x="1642" y="4000"/>
                    <a:pt x="1809" y="3736"/>
                  </a:cubicBezTo>
                  <a:lnTo>
                    <a:pt x="3397" y="1221"/>
                  </a:lnTo>
                  <a:cubicBezTo>
                    <a:pt x="3795" y="598"/>
                    <a:pt x="3220" y="1"/>
                    <a:pt x="2648"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6" name="Google Shape;216;p11"/>
            <p:cNvSpPr/>
            <p:nvPr/>
          </p:nvSpPr>
          <p:spPr>
            <a:xfrm>
              <a:off x="6901919" y="4536507"/>
              <a:ext cx="122998" cy="129399"/>
            </a:xfrm>
            <a:custGeom>
              <a:avLst/>
              <a:gdLst/>
              <a:ahLst/>
              <a:cxnLst/>
              <a:rect l="l" t="t" r="r" b="b"/>
              <a:pathLst>
                <a:path w="3766" h="3962" extrusionOk="0">
                  <a:moveTo>
                    <a:pt x="2875" y="0"/>
                  </a:moveTo>
                  <a:cubicBezTo>
                    <a:pt x="2668" y="0"/>
                    <a:pt x="2463" y="80"/>
                    <a:pt x="2302" y="241"/>
                  </a:cubicBezTo>
                  <a:lnTo>
                    <a:pt x="304" y="2561"/>
                  </a:lnTo>
                  <a:cubicBezTo>
                    <a:pt x="1" y="2882"/>
                    <a:pt x="1" y="3399"/>
                    <a:pt x="304" y="3720"/>
                  </a:cubicBezTo>
                  <a:cubicBezTo>
                    <a:pt x="464" y="3881"/>
                    <a:pt x="674" y="3961"/>
                    <a:pt x="884" y="3961"/>
                  </a:cubicBezTo>
                  <a:cubicBezTo>
                    <a:pt x="1093" y="3961"/>
                    <a:pt x="1303" y="3881"/>
                    <a:pt x="1464" y="3720"/>
                  </a:cubicBezTo>
                  <a:lnTo>
                    <a:pt x="3462" y="1401"/>
                  </a:lnTo>
                  <a:cubicBezTo>
                    <a:pt x="3765" y="1062"/>
                    <a:pt x="3765" y="562"/>
                    <a:pt x="3462" y="241"/>
                  </a:cubicBezTo>
                  <a:cubicBezTo>
                    <a:pt x="3293" y="80"/>
                    <a:pt x="3083" y="0"/>
                    <a:pt x="2875"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217" name="Google Shape;217;p11"/>
          <p:cNvGrpSpPr/>
          <p:nvPr/>
        </p:nvGrpSpPr>
        <p:grpSpPr>
          <a:xfrm>
            <a:off x="853508" y="627960"/>
            <a:ext cx="438082" cy="594631"/>
            <a:chOff x="-200031" y="4394273"/>
            <a:chExt cx="485948" cy="659601"/>
          </a:xfrm>
        </p:grpSpPr>
        <p:sp>
          <p:nvSpPr>
            <p:cNvPr id="218" name="Google Shape;218;p11"/>
            <p:cNvSpPr/>
            <p:nvPr/>
          </p:nvSpPr>
          <p:spPr>
            <a:xfrm>
              <a:off x="-6553" y="4568448"/>
              <a:ext cx="122508" cy="134722"/>
            </a:xfrm>
            <a:custGeom>
              <a:avLst/>
              <a:gdLst/>
              <a:ahLst/>
              <a:cxnLst/>
              <a:rect l="l" t="t" r="r" b="b"/>
              <a:pathLst>
                <a:path w="3751" h="4125" extrusionOk="0">
                  <a:moveTo>
                    <a:pt x="2985" y="0"/>
                  </a:moveTo>
                  <a:cubicBezTo>
                    <a:pt x="2816" y="0"/>
                    <a:pt x="2643" y="72"/>
                    <a:pt x="2519" y="244"/>
                  </a:cubicBezTo>
                  <a:lnTo>
                    <a:pt x="288" y="3331"/>
                  </a:lnTo>
                  <a:cubicBezTo>
                    <a:pt x="0" y="3732"/>
                    <a:pt x="381" y="4125"/>
                    <a:pt x="775" y="4125"/>
                  </a:cubicBezTo>
                  <a:cubicBezTo>
                    <a:pt x="943" y="4125"/>
                    <a:pt x="1112" y="4054"/>
                    <a:pt x="1234" y="3884"/>
                  </a:cubicBezTo>
                  <a:lnTo>
                    <a:pt x="3464" y="780"/>
                  </a:lnTo>
                  <a:cubicBezTo>
                    <a:pt x="3751" y="381"/>
                    <a:pt x="3377" y="0"/>
                    <a:pt x="2985" y="0"/>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9" name="Google Shape;219;p11"/>
            <p:cNvSpPr/>
            <p:nvPr/>
          </p:nvSpPr>
          <p:spPr>
            <a:xfrm>
              <a:off x="34272" y="4685763"/>
              <a:ext cx="116302" cy="142430"/>
            </a:xfrm>
            <a:custGeom>
              <a:avLst/>
              <a:gdLst/>
              <a:ahLst/>
              <a:cxnLst/>
              <a:rect l="l" t="t" r="r" b="b"/>
              <a:pathLst>
                <a:path w="3561" h="4361" extrusionOk="0">
                  <a:moveTo>
                    <a:pt x="2830" y="0"/>
                  </a:moveTo>
                  <a:cubicBezTo>
                    <a:pt x="2669" y="0"/>
                    <a:pt x="2510" y="81"/>
                    <a:pt x="2411" y="274"/>
                  </a:cubicBezTo>
                  <a:cubicBezTo>
                    <a:pt x="1840" y="1398"/>
                    <a:pt x="1144" y="2433"/>
                    <a:pt x="341" y="3397"/>
                  </a:cubicBezTo>
                  <a:cubicBezTo>
                    <a:pt x="0" y="3806"/>
                    <a:pt x="368" y="4361"/>
                    <a:pt x="759" y="4361"/>
                  </a:cubicBezTo>
                  <a:cubicBezTo>
                    <a:pt x="880" y="4361"/>
                    <a:pt x="1003" y="4308"/>
                    <a:pt x="1108" y="4182"/>
                  </a:cubicBezTo>
                  <a:cubicBezTo>
                    <a:pt x="1983" y="3147"/>
                    <a:pt x="2732" y="2023"/>
                    <a:pt x="3339" y="828"/>
                  </a:cubicBezTo>
                  <a:cubicBezTo>
                    <a:pt x="3560" y="397"/>
                    <a:pt x="3188" y="0"/>
                    <a:pt x="2830" y="0"/>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0" name="Google Shape;220;p11"/>
            <p:cNvSpPr/>
            <p:nvPr/>
          </p:nvSpPr>
          <p:spPr>
            <a:xfrm>
              <a:off x="-200031" y="4751508"/>
              <a:ext cx="165847" cy="161177"/>
            </a:xfrm>
            <a:custGeom>
              <a:avLst/>
              <a:gdLst/>
              <a:ahLst/>
              <a:cxnLst/>
              <a:rect l="l" t="t" r="r" b="b"/>
              <a:pathLst>
                <a:path w="5078" h="4935" extrusionOk="0">
                  <a:moveTo>
                    <a:pt x="3826" y="1"/>
                  </a:moveTo>
                  <a:cubicBezTo>
                    <a:pt x="3645" y="1"/>
                    <a:pt x="3457" y="62"/>
                    <a:pt x="3286" y="206"/>
                  </a:cubicBezTo>
                  <a:cubicBezTo>
                    <a:pt x="2126" y="1205"/>
                    <a:pt x="1145" y="2383"/>
                    <a:pt x="360" y="3703"/>
                  </a:cubicBezTo>
                  <a:cubicBezTo>
                    <a:pt x="0" y="4336"/>
                    <a:pt x="581" y="4934"/>
                    <a:pt x="1142" y="4934"/>
                  </a:cubicBezTo>
                  <a:cubicBezTo>
                    <a:pt x="1388" y="4934"/>
                    <a:pt x="1630" y="4819"/>
                    <a:pt x="1787" y="4542"/>
                  </a:cubicBezTo>
                  <a:cubicBezTo>
                    <a:pt x="2483" y="3329"/>
                    <a:pt x="3375" y="2258"/>
                    <a:pt x="4446" y="1366"/>
                  </a:cubicBezTo>
                  <a:cubicBezTo>
                    <a:pt x="5078" y="833"/>
                    <a:pt x="4494" y="1"/>
                    <a:pt x="3826" y="1"/>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1" name="Google Shape;221;p11"/>
            <p:cNvSpPr/>
            <p:nvPr/>
          </p:nvSpPr>
          <p:spPr>
            <a:xfrm>
              <a:off x="-121843" y="4577071"/>
              <a:ext cx="105492" cy="110783"/>
            </a:xfrm>
            <a:custGeom>
              <a:avLst/>
              <a:gdLst/>
              <a:ahLst/>
              <a:cxnLst/>
              <a:rect l="l" t="t" r="r" b="b"/>
              <a:pathLst>
                <a:path w="3230" h="3392" extrusionOk="0">
                  <a:moveTo>
                    <a:pt x="2271" y="1"/>
                  </a:moveTo>
                  <a:cubicBezTo>
                    <a:pt x="1993" y="1"/>
                    <a:pt x="1726" y="140"/>
                    <a:pt x="1570" y="391"/>
                  </a:cubicBezTo>
                  <a:lnTo>
                    <a:pt x="268" y="2175"/>
                  </a:lnTo>
                  <a:cubicBezTo>
                    <a:pt x="0" y="2532"/>
                    <a:pt x="196" y="3085"/>
                    <a:pt x="553" y="3299"/>
                  </a:cubicBezTo>
                  <a:cubicBezTo>
                    <a:pt x="678" y="3361"/>
                    <a:pt x="813" y="3391"/>
                    <a:pt x="947" y="3391"/>
                  </a:cubicBezTo>
                  <a:cubicBezTo>
                    <a:pt x="1235" y="3391"/>
                    <a:pt x="1519" y="3252"/>
                    <a:pt x="1677" y="2996"/>
                  </a:cubicBezTo>
                  <a:lnTo>
                    <a:pt x="2962" y="1229"/>
                  </a:lnTo>
                  <a:cubicBezTo>
                    <a:pt x="3230" y="872"/>
                    <a:pt x="3033" y="319"/>
                    <a:pt x="2677" y="105"/>
                  </a:cubicBezTo>
                  <a:cubicBezTo>
                    <a:pt x="2547" y="35"/>
                    <a:pt x="2408" y="1"/>
                    <a:pt x="2271" y="1"/>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2" name="Google Shape;222;p11"/>
            <p:cNvSpPr/>
            <p:nvPr/>
          </p:nvSpPr>
          <p:spPr>
            <a:xfrm>
              <a:off x="136008" y="4406781"/>
              <a:ext cx="149909" cy="157682"/>
            </a:xfrm>
            <a:custGeom>
              <a:avLst/>
              <a:gdLst/>
              <a:ahLst/>
              <a:cxnLst/>
              <a:rect l="l" t="t" r="r" b="b"/>
              <a:pathLst>
                <a:path w="4590" h="4828" extrusionOk="0">
                  <a:moveTo>
                    <a:pt x="3513" y="0"/>
                  </a:moveTo>
                  <a:cubicBezTo>
                    <a:pt x="3374" y="0"/>
                    <a:pt x="3227" y="49"/>
                    <a:pt x="3078" y="163"/>
                  </a:cubicBezTo>
                  <a:cubicBezTo>
                    <a:pt x="1865" y="1037"/>
                    <a:pt x="919" y="2215"/>
                    <a:pt x="295" y="3571"/>
                  </a:cubicBezTo>
                  <a:cubicBezTo>
                    <a:pt x="1" y="4233"/>
                    <a:pt x="575" y="4828"/>
                    <a:pt x="1101" y="4828"/>
                  </a:cubicBezTo>
                  <a:cubicBezTo>
                    <a:pt x="1341" y="4828"/>
                    <a:pt x="1571" y="4705"/>
                    <a:pt x="1704" y="4409"/>
                  </a:cubicBezTo>
                  <a:cubicBezTo>
                    <a:pt x="2186" y="3285"/>
                    <a:pt x="2936" y="2322"/>
                    <a:pt x="3899" y="1572"/>
                  </a:cubicBezTo>
                  <a:cubicBezTo>
                    <a:pt x="4589" y="1058"/>
                    <a:pt x="4155" y="0"/>
                    <a:pt x="3513" y="0"/>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3" name="Google Shape;223;p11"/>
            <p:cNvSpPr/>
            <p:nvPr/>
          </p:nvSpPr>
          <p:spPr>
            <a:xfrm>
              <a:off x="-91730" y="4908831"/>
              <a:ext cx="140079" cy="145043"/>
            </a:xfrm>
            <a:custGeom>
              <a:avLst/>
              <a:gdLst/>
              <a:ahLst/>
              <a:cxnLst/>
              <a:rect l="l" t="t" r="r" b="b"/>
              <a:pathLst>
                <a:path w="4289" h="4441" extrusionOk="0">
                  <a:moveTo>
                    <a:pt x="3385" y="1"/>
                  </a:moveTo>
                  <a:cubicBezTo>
                    <a:pt x="3169" y="1"/>
                    <a:pt x="2950" y="92"/>
                    <a:pt x="2772" y="242"/>
                  </a:cubicBezTo>
                  <a:cubicBezTo>
                    <a:pt x="1772" y="1045"/>
                    <a:pt x="934" y="2062"/>
                    <a:pt x="345" y="3204"/>
                  </a:cubicBezTo>
                  <a:cubicBezTo>
                    <a:pt x="1" y="3844"/>
                    <a:pt x="563" y="4441"/>
                    <a:pt x="1109" y="4441"/>
                  </a:cubicBezTo>
                  <a:cubicBezTo>
                    <a:pt x="1356" y="4441"/>
                    <a:pt x="1599" y="4319"/>
                    <a:pt x="1755" y="4025"/>
                  </a:cubicBezTo>
                  <a:cubicBezTo>
                    <a:pt x="2290" y="3008"/>
                    <a:pt x="3021" y="2098"/>
                    <a:pt x="3931" y="1384"/>
                  </a:cubicBezTo>
                  <a:cubicBezTo>
                    <a:pt x="4288" y="1117"/>
                    <a:pt x="4217" y="528"/>
                    <a:pt x="3931" y="242"/>
                  </a:cubicBezTo>
                  <a:cubicBezTo>
                    <a:pt x="3771" y="74"/>
                    <a:pt x="3579" y="1"/>
                    <a:pt x="3385" y="1"/>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4" name="Google Shape;224;p11"/>
            <p:cNvSpPr/>
            <p:nvPr/>
          </p:nvSpPr>
          <p:spPr>
            <a:xfrm>
              <a:off x="115432" y="4777276"/>
              <a:ext cx="139099" cy="143149"/>
            </a:xfrm>
            <a:custGeom>
              <a:avLst/>
              <a:gdLst/>
              <a:ahLst/>
              <a:cxnLst/>
              <a:rect l="l" t="t" r="r" b="b"/>
              <a:pathLst>
                <a:path w="4259" h="4383" extrusionOk="0">
                  <a:moveTo>
                    <a:pt x="3102" y="1"/>
                  </a:moveTo>
                  <a:cubicBezTo>
                    <a:pt x="2850" y="1"/>
                    <a:pt x="2593" y="107"/>
                    <a:pt x="2406" y="363"/>
                  </a:cubicBezTo>
                  <a:lnTo>
                    <a:pt x="425" y="3200"/>
                  </a:lnTo>
                  <a:cubicBezTo>
                    <a:pt x="0" y="3800"/>
                    <a:pt x="574" y="4383"/>
                    <a:pt x="1158" y="4383"/>
                  </a:cubicBezTo>
                  <a:cubicBezTo>
                    <a:pt x="1408" y="4383"/>
                    <a:pt x="1659" y="4277"/>
                    <a:pt x="1835" y="4021"/>
                  </a:cubicBezTo>
                  <a:lnTo>
                    <a:pt x="3833" y="1184"/>
                  </a:lnTo>
                  <a:cubicBezTo>
                    <a:pt x="4258" y="583"/>
                    <a:pt x="3693" y="1"/>
                    <a:pt x="3102" y="1"/>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5" name="Google Shape;225;p11"/>
            <p:cNvSpPr/>
            <p:nvPr/>
          </p:nvSpPr>
          <p:spPr>
            <a:xfrm>
              <a:off x="-3352" y="4394273"/>
              <a:ext cx="123683" cy="134004"/>
            </a:xfrm>
            <a:custGeom>
              <a:avLst/>
              <a:gdLst/>
              <a:ahLst/>
              <a:cxnLst/>
              <a:rect l="l" t="t" r="r" b="b"/>
              <a:pathLst>
                <a:path w="3787" h="4103" extrusionOk="0">
                  <a:moveTo>
                    <a:pt x="2652" y="0"/>
                  </a:moveTo>
                  <a:cubicBezTo>
                    <a:pt x="2401" y="0"/>
                    <a:pt x="2149" y="113"/>
                    <a:pt x="1975" y="385"/>
                  </a:cubicBezTo>
                  <a:lnTo>
                    <a:pt x="387" y="2883"/>
                  </a:lnTo>
                  <a:cubicBezTo>
                    <a:pt x="1" y="3506"/>
                    <a:pt x="571" y="4103"/>
                    <a:pt x="1145" y="4103"/>
                  </a:cubicBezTo>
                  <a:cubicBezTo>
                    <a:pt x="1393" y="4103"/>
                    <a:pt x="1642" y="3991"/>
                    <a:pt x="1814" y="3722"/>
                  </a:cubicBezTo>
                  <a:lnTo>
                    <a:pt x="3402" y="1206"/>
                  </a:lnTo>
                  <a:cubicBezTo>
                    <a:pt x="3787" y="586"/>
                    <a:pt x="3223" y="0"/>
                    <a:pt x="2652" y="0"/>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6" name="Google Shape;226;p11"/>
            <p:cNvSpPr/>
            <p:nvPr/>
          </p:nvSpPr>
          <p:spPr>
            <a:xfrm>
              <a:off x="-184223" y="4468313"/>
              <a:ext cx="122998" cy="129399"/>
            </a:xfrm>
            <a:custGeom>
              <a:avLst/>
              <a:gdLst/>
              <a:ahLst/>
              <a:cxnLst/>
              <a:rect l="l" t="t" r="r" b="b"/>
              <a:pathLst>
                <a:path w="3766" h="3962" extrusionOk="0">
                  <a:moveTo>
                    <a:pt x="2883" y="1"/>
                  </a:moveTo>
                  <a:cubicBezTo>
                    <a:pt x="2673" y="1"/>
                    <a:pt x="2463" y="81"/>
                    <a:pt x="2303" y="241"/>
                  </a:cubicBezTo>
                  <a:lnTo>
                    <a:pt x="304" y="2561"/>
                  </a:lnTo>
                  <a:cubicBezTo>
                    <a:pt x="1" y="2900"/>
                    <a:pt x="1" y="3400"/>
                    <a:pt x="304" y="3721"/>
                  </a:cubicBezTo>
                  <a:cubicBezTo>
                    <a:pt x="465" y="3881"/>
                    <a:pt x="675" y="3962"/>
                    <a:pt x="884" y="3962"/>
                  </a:cubicBezTo>
                  <a:cubicBezTo>
                    <a:pt x="1094" y="3962"/>
                    <a:pt x="1303" y="3881"/>
                    <a:pt x="1464" y="3721"/>
                  </a:cubicBezTo>
                  <a:lnTo>
                    <a:pt x="3462" y="1401"/>
                  </a:lnTo>
                  <a:cubicBezTo>
                    <a:pt x="3766" y="1062"/>
                    <a:pt x="3766" y="563"/>
                    <a:pt x="3462" y="241"/>
                  </a:cubicBezTo>
                  <a:cubicBezTo>
                    <a:pt x="3302" y="81"/>
                    <a:pt x="3092" y="1"/>
                    <a:pt x="2883" y="1"/>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227" name="Google Shape;227;p11"/>
          <p:cNvSpPr txBox="1">
            <a:spLocks noGrp="1"/>
          </p:cNvSpPr>
          <p:nvPr>
            <p:ph type="body" idx="1"/>
          </p:nvPr>
        </p:nvSpPr>
        <p:spPr>
          <a:xfrm>
            <a:off x="1563875" y="1833825"/>
            <a:ext cx="6016200" cy="1342500"/>
          </a:xfrm>
          <a:prstGeom prst="rect">
            <a:avLst/>
          </a:prstGeom>
          <a:noFill/>
          <a:ln>
            <a:noFill/>
          </a:ln>
        </p:spPr>
        <p:txBody>
          <a:bodyPr spcFirstLastPara="1" wrap="square" lIns="91425" tIns="91425" rIns="91425" bIns="91425" anchor="t" anchorCtr="0">
            <a:noAutofit/>
          </a:bodyPr>
          <a:lstStyle>
            <a:lvl1pPr marL="457200" lvl="0" indent="-317500" algn="ctr">
              <a:lnSpc>
                <a:spcPct val="100000"/>
              </a:lnSpc>
              <a:spcBef>
                <a:spcPts val="0"/>
              </a:spcBef>
              <a:spcAft>
                <a:spcPts val="0"/>
              </a:spcAft>
              <a:buClr>
                <a:srgbClr val="231F20"/>
              </a:buClr>
              <a:buSzPts val="1400"/>
              <a:buFont typeface="Open Sans"/>
              <a:buChar char="●"/>
              <a:defRPr sz="1400">
                <a:solidFill>
                  <a:srgbClr val="231F20"/>
                </a:solidFill>
                <a:latin typeface="Open Sans"/>
                <a:ea typeface="Open Sans"/>
                <a:cs typeface="Open Sans"/>
                <a:sym typeface="Open Sans"/>
              </a:defRPr>
            </a:lvl1pPr>
            <a:lvl2pPr marL="914400" lvl="1" indent="-317500" algn="ctr">
              <a:lnSpc>
                <a:spcPct val="100000"/>
              </a:lnSpc>
              <a:spcBef>
                <a:spcPts val="0"/>
              </a:spcBef>
              <a:spcAft>
                <a:spcPts val="0"/>
              </a:spcAft>
              <a:buClr>
                <a:srgbClr val="231F20"/>
              </a:buClr>
              <a:buSzPts val="1400"/>
              <a:buFont typeface="Open Sans"/>
              <a:buChar char="○"/>
              <a:defRPr>
                <a:solidFill>
                  <a:srgbClr val="231F20"/>
                </a:solidFill>
                <a:latin typeface="Open Sans"/>
                <a:ea typeface="Open Sans"/>
                <a:cs typeface="Open Sans"/>
                <a:sym typeface="Open Sans"/>
              </a:defRPr>
            </a:lvl2pPr>
            <a:lvl3pPr marL="1371600" lvl="2" indent="-317500" algn="ctr">
              <a:lnSpc>
                <a:spcPct val="100000"/>
              </a:lnSpc>
              <a:spcBef>
                <a:spcPts val="0"/>
              </a:spcBef>
              <a:spcAft>
                <a:spcPts val="0"/>
              </a:spcAft>
              <a:buClr>
                <a:srgbClr val="231F20"/>
              </a:buClr>
              <a:buSzPts val="1400"/>
              <a:buFont typeface="Open Sans"/>
              <a:buChar char="■"/>
              <a:defRPr>
                <a:solidFill>
                  <a:srgbClr val="231F20"/>
                </a:solidFill>
                <a:latin typeface="Open Sans"/>
                <a:ea typeface="Open Sans"/>
                <a:cs typeface="Open Sans"/>
                <a:sym typeface="Open Sans"/>
              </a:defRPr>
            </a:lvl3pPr>
            <a:lvl4pPr marL="1828800" lvl="3" indent="-317500" algn="ctr">
              <a:lnSpc>
                <a:spcPct val="100000"/>
              </a:lnSpc>
              <a:spcBef>
                <a:spcPts val="0"/>
              </a:spcBef>
              <a:spcAft>
                <a:spcPts val="0"/>
              </a:spcAft>
              <a:buClr>
                <a:srgbClr val="231F20"/>
              </a:buClr>
              <a:buSzPts val="1400"/>
              <a:buFont typeface="Open Sans"/>
              <a:buChar char="●"/>
              <a:defRPr>
                <a:solidFill>
                  <a:srgbClr val="231F20"/>
                </a:solidFill>
                <a:latin typeface="Open Sans"/>
                <a:ea typeface="Open Sans"/>
                <a:cs typeface="Open Sans"/>
                <a:sym typeface="Open Sans"/>
              </a:defRPr>
            </a:lvl4pPr>
            <a:lvl5pPr marL="2286000" lvl="4" indent="-317500" algn="ctr">
              <a:lnSpc>
                <a:spcPct val="100000"/>
              </a:lnSpc>
              <a:spcBef>
                <a:spcPts val="0"/>
              </a:spcBef>
              <a:spcAft>
                <a:spcPts val="0"/>
              </a:spcAft>
              <a:buClr>
                <a:srgbClr val="231F20"/>
              </a:buClr>
              <a:buSzPts val="1400"/>
              <a:buFont typeface="Open Sans"/>
              <a:buChar char="○"/>
              <a:defRPr>
                <a:solidFill>
                  <a:srgbClr val="231F20"/>
                </a:solidFill>
                <a:latin typeface="Open Sans"/>
                <a:ea typeface="Open Sans"/>
                <a:cs typeface="Open Sans"/>
                <a:sym typeface="Open Sans"/>
              </a:defRPr>
            </a:lvl5pPr>
            <a:lvl6pPr marL="2743200" lvl="5" indent="-317500" algn="ctr">
              <a:lnSpc>
                <a:spcPct val="100000"/>
              </a:lnSpc>
              <a:spcBef>
                <a:spcPts val="0"/>
              </a:spcBef>
              <a:spcAft>
                <a:spcPts val="0"/>
              </a:spcAft>
              <a:buClr>
                <a:srgbClr val="231F20"/>
              </a:buClr>
              <a:buSzPts val="1400"/>
              <a:buFont typeface="Open Sans"/>
              <a:buChar char="■"/>
              <a:defRPr>
                <a:solidFill>
                  <a:srgbClr val="231F20"/>
                </a:solidFill>
                <a:latin typeface="Open Sans"/>
                <a:ea typeface="Open Sans"/>
                <a:cs typeface="Open Sans"/>
                <a:sym typeface="Open Sans"/>
              </a:defRPr>
            </a:lvl6pPr>
            <a:lvl7pPr marL="3200400" lvl="6" indent="-317500" algn="ctr">
              <a:lnSpc>
                <a:spcPct val="100000"/>
              </a:lnSpc>
              <a:spcBef>
                <a:spcPts val="0"/>
              </a:spcBef>
              <a:spcAft>
                <a:spcPts val="0"/>
              </a:spcAft>
              <a:buClr>
                <a:srgbClr val="231F20"/>
              </a:buClr>
              <a:buSzPts val="1400"/>
              <a:buFont typeface="Open Sans"/>
              <a:buChar char="●"/>
              <a:defRPr>
                <a:solidFill>
                  <a:srgbClr val="231F20"/>
                </a:solidFill>
                <a:latin typeface="Open Sans"/>
                <a:ea typeface="Open Sans"/>
                <a:cs typeface="Open Sans"/>
                <a:sym typeface="Open Sans"/>
              </a:defRPr>
            </a:lvl7pPr>
            <a:lvl8pPr marL="3657600" lvl="7" indent="-317500" algn="ctr">
              <a:lnSpc>
                <a:spcPct val="100000"/>
              </a:lnSpc>
              <a:spcBef>
                <a:spcPts val="0"/>
              </a:spcBef>
              <a:spcAft>
                <a:spcPts val="0"/>
              </a:spcAft>
              <a:buClr>
                <a:srgbClr val="231F20"/>
              </a:buClr>
              <a:buSzPts val="1400"/>
              <a:buFont typeface="Open Sans"/>
              <a:buChar char="○"/>
              <a:defRPr>
                <a:solidFill>
                  <a:srgbClr val="231F20"/>
                </a:solidFill>
                <a:latin typeface="Open Sans"/>
                <a:ea typeface="Open Sans"/>
                <a:cs typeface="Open Sans"/>
                <a:sym typeface="Open Sans"/>
              </a:defRPr>
            </a:lvl8pPr>
            <a:lvl9pPr marL="4114800" lvl="8" indent="-317500" algn="ctr">
              <a:lnSpc>
                <a:spcPct val="100000"/>
              </a:lnSpc>
              <a:spcBef>
                <a:spcPts val="0"/>
              </a:spcBef>
              <a:spcAft>
                <a:spcPts val="0"/>
              </a:spcAft>
              <a:buClr>
                <a:srgbClr val="231F20"/>
              </a:buClr>
              <a:buSzPts val="1400"/>
              <a:buFont typeface="Open Sans"/>
              <a:buChar char="■"/>
              <a:defRPr>
                <a:solidFill>
                  <a:srgbClr val="231F20"/>
                </a:solidFill>
                <a:latin typeface="Open Sans"/>
                <a:ea typeface="Open Sans"/>
                <a:cs typeface="Open Sans"/>
                <a:sym typeface="Open Sans"/>
              </a:defRPr>
            </a:lvl9pPr>
          </a:lstStyle>
          <a:p>
            <a:endParaRPr/>
          </a:p>
        </p:txBody>
      </p:sp>
      <p:sp>
        <p:nvSpPr>
          <p:cNvPr id="228" name="Google Shape;228;p11"/>
          <p:cNvSpPr txBox="1">
            <a:spLocks noGrp="1"/>
          </p:cNvSpPr>
          <p:nvPr>
            <p:ph type="title"/>
          </p:nvPr>
        </p:nvSpPr>
        <p:spPr>
          <a:xfrm>
            <a:off x="713225" y="387100"/>
            <a:ext cx="7717500" cy="12282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rgbClr val="231F20"/>
              </a:buClr>
              <a:buSzPts val="3400"/>
              <a:buNone/>
              <a:defRPr sz="7000" b="1">
                <a:solidFill>
                  <a:srgbClr val="231F20"/>
                </a:solidFill>
                <a:latin typeface="Indie Flower"/>
                <a:ea typeface="Indie Flower"/>
                <a:cs typeface="Indie Flower"/>
                <a:sym typeface="Indie Flower"/>
              </a:defRPr>
            </a:lvl1pPr>
            <a:lvl2pPr lvl="1" algn="l">
              <a:lnSpc>
                <a:spcPct val="100000"/>
              </a:lnSpc>
              <a:spcBef>
                <a:spcPts val="0"/>
              </a:spcBef>
              <a:spcAft>
                <a:spcPts val="0"/>
              </a:spcAft>
              <a:buClr>
                <a:srgbClr val="231F20"/>
              </a:buClr>
              <a:buSzPts val="3400"/>
              <a:buNone/>
              <a:defRPr sz="3400">
                <a:solidFill>
                  <a:srgbClr val="231F20"/>
                </a:solidFill>
              </a:defRPr>
            </a:lvl2pPr>
            <a:lvl3pPr lvl="2" algn="l">
              <a:lnSpc>
                <a:spcPct val="100000"/>
              </a:lnSpc>
              <a:spcBef>
                <a:spcPts val="0"/>
              </a:spcBef>
              <a:spcAft>
                <a:spcPts val="0"/>
              </a:spcAft>
              <a:buClr>
                <a:srgbClr val="231F20"/>
              </a:buClr>
              <a:buSzPts val="3400"/>
              <a:buNone/>
              <a:defRPr sz="3400">
                <a:solidFill>
                  <a:srgbClr val="231F20"/>
                </a:solidFill>
              </a:defRPr>
            </a:lvl3pPr>
            <a:lvl4pPr lvl="3" algn="l">
              <a:lnSpc>
                <a:spcPct val="100000"/>
              </a:lnSpc>
              <a:spcBef>
                <a:spcPts val="0"/>
              </a:spcBef>
              <a:spcAft>
                <a:spcPts val="0"/>
              </a:spcAft>
              <a:buClr>
                <a:srgbClr val="231F20"/>
              </a:buClr>
              <a:buSzPts val="3400"/>
              <a:buNone/>
              <a:defRPr sz="3400">
                <a:solidFill>
                  <a:srgbClr val="231F20"/>
                </a:solidFill>
              </a:defRPr>
            </a:lvl4pPr>
            <a:lvl5pPr lvl="4" algn="l">
              <a:lnSpc>
                <a:spcPct val="100000"/>
              </a:lnSpc>
              <a:spcBef>
                <a:spcPts val="0"/>
              </a:spcBef>
              <a:spcAft>
                <a:spcPts val="0"/>
              </a:spcAft>
              <a:buClr>
                <a:srgbClr val="231F20"/>
              </a:buClr>
              <a:buSzPts val="3400"/>
              <a:buNone/>
              <a:defRPr sz="3400">
                <a:solidFill>
                  <a:srgbClr val="231F20"/>
                </a:solidFill>
              </a:defRPr>
            </a:lvl5pPr>
            <a:lvl6pPr lvl="5" algn="l">
              <a:lnSpc>
                <a:spcPct val="100000"/>
              </a:lnSpc>
              <a:spcBef>
                <a:spcPts val="0"/>
              </a:spcBef>
              <a:spcAft>
                <a:spcPts val="0"/>
              </a:spcAft>
              <a:buClr>
                <a:srgbClr val="231F20"/>
              </a:buClr>
              <a:buSzPts val="3400"/>
              <a:buNone/>
              <a:defRPr sz="3400">
                <a:solidFill>
                  <a:srgbClr val="231F20"/>
                </a:solidFill>
              </a:defRPr>
            </a:lvl6pPr>
            <a:lvl7pPr lvl="6" algn="l">
              <a:lnSpc>
                <a:spcPct val="100000"/>
              </a:lnSpc>
              <a:spcBef>
                <a:spcPts val="0"/>
              </a:spcBef>
              <a:spcAft>
                <a:spcPts val="0"/>
              </a:spcAft>
              <a:buClr>
                <a:srgbClr val="231F20"/>
              </a:buClr>
              <a:buSzPts val="3400"/>
              <a:buNone/>
              <a:defRPr sz="3400">
                <a:solidFill>
                  <a:srgbClr val="231F20"/>
                </a:solidFill>
              </a:defRPr>
            </a:lvl7pPr>
            <a:lvl8pPr lvl="7" algn="l">
              <a:lnSpc>
                <a:spcPct val="100000"/>
              </a:lnSpc>
              <a:spcBef>
                <a:spcPts val="0"/>
              </a:spcBef>
              <a:spcAft>
                <a:spcPts val="0"/>
              </a:spcAft>
              <a:buClr>
                <a:srgbClr val="231F20"/>
              </a:buClr>
              <a:buSzPts val="3400"/>
              <a:buNone/>
              <a:defRPr sz="3400">
                <a:solidFill>
                  <a:srgbClr val="231F20"/>
                </a:solidFill>
              </a:defRPr>
            </a:lvl8pPr>
            <a:lvl9pPr lvl="8" algn="l">
              <a:lnSpc>
                <a:spcPct val="100000"/>
              </a:lnSpc>
              <a:spcBef>
                <a:spcPts val="0"/>
              </a:spcBef>
              <a:spcAft>
                <a:spcPts val="0"/>
              </a:spcAft>
              <a:buClr>
                <a:srgbClr val="231F20"/>
              </a:buClr>
              <a:buSzPts val="3400"/>
              <a:buNone/>
              <a:defRPr sz="3400">
                <a:solidFill>
                  <a:srgbClr val="231F20"/>
                </a:solidFill>
              </a:defRPr>
            </a:lvl9pPr>
          </a:lstStyle>
          <a:p>
            <a:endParaRPr/>
          </a:p>
        </p:txBody>
      </p:sp>
      <p:sp>
        <p:nvSpPr>
          <p:cNvPr id="229" name="Google Shape;229;p11"/>
          <p:cNvSpPr txBox="1"/>
          <p:nvPr/>
        </p:nvSpPr>
        <p:spPr>
          <a:xfrm>
            <a:off x="2067600" y="3912125"/>
            <a:ext cx="5008800" cy="690900"/>
          </a:xfrm>
          <a:prstGeom prst="rect">
            <a:avLst/>
          </a:prstGeom>
          <a:noFill/>
          <a:ln>
            <a:noFill/>
          </a:ln>
        </p:spPr>
        <p:txBody>
          <a:bodyPr spcFirstLastPara="1" wrap="square" lIns="91425" tIns="91425" rIns="91425" bIns="91425" anchor="t" anchorCtr="0">
            <a:noAutofit/>
          </a:bodyPr>
          <a:lstStyle/>
          <a:p>
            <a:pPr marL="0" marR="0" lvl="0" indent="0" algn="ctr" rtl="0">
              <a:lnSpc>
                <a:spcPct val="114000"/>
              </a:lnSpc>
              <a:spcBef>
                <a:spcPts val="0"/>
              </a:spcBef>
              <a:spcAft>
                <a:spcPts val="0"/>
              </a:spcAft>
              <a:buClr>
                <a:srgbClr val="000000"/>
              </a:buClr>
              <a:buSzPts val="1100"/>
              <a:buFont typeface="Arial"/>
              <a:buNone/>
            </a:pPr>
            <a:r>
              <a:rPr lang="en-US" sz="1100" b="0" i="0" u="none" strike="noStrike" cap="none">
                <a:solidFill>
                  <a:srgbClr val="231F20"/>
                </a:solidFill>
                <a:latin typeface="Open Sans"/>
                <a:ea typeface="Open Sans"/>
                <a:cs typeface="Open Sans"/>
                <a:sym typeface="Open Sans"/>
              </a:rPr>
              <a:t>CREDITS: This presentation template was created by </a:t>
            </a:r>
            <a:r>
              <a:rPr lang="en-US" sz="1100" b="1" i="0" u="none" strike="noStrike" cap="none">
                <a:solidFill>
                  <a:srgbClr val="231F20"/>
                </a:solidFill>
                <a:uFill>
                  <a:noFill/>
                </a:uFill>
                <a:latin typeface="Open Sans"/>
                <a:ea typeface="Open Sans"/>
                <a:cs typeface="Open Sans"/>
                <a:sym typeface="Open Sans"/>
                <a:hlinkClick r:id="rId2">
                  <a:extLst>
                    <a:ext uri="{A12FA001-AC4F-418D-AE19-62706E023703}">
                      <ahyp:hlinkClr xmlns:ahyp="http://schemas.microsoft.com/office/drawing/2018/hyperlinkcolor" val="tx"/>
                    </a:ext>
                  </a:extLst>
                </a:hlinkClick>
              </a:rPr>
              <a:t>Slidesgo</a:t>
            </a:r>
            <a:r>
              <a:rPr lang="en-US" sz="1100" b="0" i="0" u="none" strike="noStrike" cap="none">
                <a:solidFill>
                  <a:srgbClr val="231F20"/>
                </a:solidFill>
                <a:latin typeface="Open Sans"/>
                <a:ea typeface="Open Sans"/>
                <a:cs typeface="Open Sans"/>
                <a:sym typeface="Open Sans"/>
              </a:rPr>
              <a:t>, including icons by </a:t>
            </a:r>
            <a:r>
              <a:rPr lang="en-US" sz="1100" b="1" i="0" u="none" strike="noStrike" cap="none">
                <a:solidFill>
                  <a:srgbClr val="231F20"/>
                </a:solidFill>
                <a:uFill>
                  <a:noFill/>
                </a:uFill>
                <a:latin typeface="Open Sans"/>
                <a:ea typeface="Open Sans"/>
                <a:cs typeface="Open Sans"/>
                <a:sym typeface="Open Sans"/>
                <a:hlinkClick r:id="rId3">
                  <a:extLst>
                    <a:ext uri="{A12FA001-AC4F-418D-AE19-62706E023703}">
                      <ahyp:hlinkClr xmlns:ahyp="http://schemas.microsoft.com/office/drawing/2018/hyperlinkcolor" val="tx"/>
                    </a:ext>
                  </a:extLst>
                </a:hlinkClick>
              </a:rPr>
              <a:t>Flaticon</a:t>
            </a:r>
            <a:r>
              <a:rPr lang="en-US" sz="1100" b="0" i="0" u="none" strike="noStrike" cap="none">
                <a:solidFill>
                  <a:srgbClr val="231F20"/>
                </a:solidFill>
                <a:latin typeface="Open Sans"/>
                <a:ea typeface="Open Sans"/>
                <a:cs typeface="Open Sans"/>
                <a:sym typeface="Open Sans"/>
              </a:rPr>
              <a:t>, infographics &amp; images by </a:t>
            </a:r>
            <a:r>
              <a:rPr lang="en-US" sz="1100" b="1" i="0" u="none" strike="noStrike" cap="none">
                <a:solidFill>
                  <a:srgbClr val="231F20"/>
                </a:solidFill>
                <a:uFill>
                  <a:noFill/>
                </a:uFill>
                <a:latin typeface="Open Sans"/>
                <a:ea typeface="Open Sans"/>
                <a:cs typeface="Open Sans"/>
                <a:sym typeface="Open Sans"/>
                <a:hlinkClick r:id="rId4">
                  <a:extLst>
                    <a:ext uri="{A12FA001-AC4F-418D-AE19-62706E023703}">
                      <ahyp:hlinkClr xmlns:ahyp="http://schemas.microsoft.com/office/drawing/2018/hyperlinkcolor" val="tx"/>
                    </a:ext>
                  </a:extLst>
                </a:hlinkClick>
              </a:rPr>
              <a:t>Freepik</a:t>
            </a:r>
            <a:r>
              <a:rPr lang="en-US" sz="1100" b="1" i="0" u="none" strike="noStrike" cap="none">
                <a:solidFill>
                  <a:srgbClr val="231F20"/>
                </a:solidFill>
                <a:latin typeface="Open Sans"/>
                <a:ea typeface="Open Sans"/>
                <a:cs typeface="Open Sans"/>
                <a:sym typeface="Open Sans"/>
              </a:rPr>
              <a:t> </a:t>
            </a:r>
            <a:endParaRPr sz="1100" b="1" i="0" u="none" strike="noStrike" cap="none">
              <a:solidFill>
                <a:srgbClr val="231F20"/>
              </a:solidFill>
              <a:latin typeface="Open Sans"/>
              <a:ea typeface="Open Sans"/>
              <a:cs typeface="Open Sans"/>
              <a:sym typeface="Open Sans"/>
            </a:endParaRPr>
          </a:p>
        </p:txBody>
      </p:sp>
      <p:sp>
        <p:nvSpPr>
          <p:cNvPr id="230" name="Google Shape;230;p11"/>
          <p:cNvSpPr/>
          <p:nvPr/>
        </p:nvSpPr>
        <p:spPr>
          <a:xfrm>
            <a:off x="8649750" y="2977368"/>
            <a:ext cx="83028" cy="64126"/>
          </a:xfrm>
          <a:custGeom>
            <a:avLst/>
            <a:gdLst/>
            <a:ahLst/>
            <a:cxnLst/>
            <a:rect l="l" t="t" r="r" b="b"/>
            <a:pathLst>
              <a:path w="2820" h="2178" extrusionOk="0">
                <a:moveTo>
                  <a:pt x="1410" y="1"/>
                </a:moveTo>
                <a:cubicBezTo>
                  <a:pt x="1" y="1"/>
                  <a:pt x="1" y="2177"/>
                  <a:pt x="1410" y="2177"/>
                </a:cubicBezTo>
                <a:cubicBezTo>
                  <a:pt x="2820" y="2177"/>
                  <a:pt x="2820" y="1"/>
                  <a:pt x="1410" y="1"/>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1" name="Google Shape;231;p11"/>
          <p:cNvSpPr/>
          <p:nvPr/>
        </p:nvSpPr>
        <p:spPr>
          <a:xfrm>
            <a:off x="480100" y="4458968"/>
            <a:ext cx="83028" cy="64126"/>
          </a:xfrm>
          <a:custGeom>
            <a:avLst/>
            <a:gdLst/>
            <a:ahLst/>
            <a:cxnLst/>
            <a:rect l="l" t="t" r="r" b="b"/>
            <a:pathLst>
              <a:path w="2820" h="2178" extrusionOk="0">
                <a:moveTo>
                  <a:pt x="1410" y="1"/>
                </a:moveTo>
                <a:cubicBezTo>
                  <a:pt x="1" y="1"/>
                  <a:pt x="1" y="2177"/>
                  <a:pt x="1410" y="2177"/>
                </a:cubicBezTo>
                <a:cubicBezTo>
                  <a:pt x="2820" y="2177"/>
                  <a:pt x="2820" y="1"/>
                  <a:pt x="1410" y="1"/>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2" name="Google Shape;232;p11"/>
          <p:cNvSpPr/>
          <p:nvPr/>
        </p:nvSpPr>
        <p:spPr>
          <a:xfrm>
            <a:off x="1431950" y="387093"/>
            <a:ext cx="83028" cy="64126"/>
          </a:xfrm>
          <a:custGeom>
            <a:avLst/>
            <a:gdLst/>
            <a:ahLst/>
            <a:cxnLst/>
            <a:rect l="l" t="t" r="r" b="b"/>
            <a:pathLst>
              <a:path w="2820" h="2178" extrusionOk="0">
                <a:moveTo>
                  <a:pt x="1410" y="1"/>
                </a:moveTo>
                <a:cubicBezTo>
                  <a:pt x="1" y="1"/>
                  <a:pt x="1" y="2177"/>
                  <a:pt x="1410" y="2177"/>
                </a:cubicBezTo>
                <a:cubicBezTo>
                  <a:pt x="2820" y="2177"/>
                  <a:pt x="2820" y="1"/>
                  <a:pt x="1410"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233"/>
        <p:cNvGrpSpPr/>
        <p:nvPr/>
      </p:nvGrpSpPr>
      <p:grpSpPr>
        <a:xfrm>
          <a:off x="0" y="0"/>
          <a:ext cx="0" cy="0"/>
          <a:chOff x="0" y="0"/>
          <a:chExt cx="0" cy="0"/>
        </a:xfrm>
      </p:grpSpPr>
      <p:sp>
        <p:nvSpPr>
          <p:cNvPr id="234" name="Google Shape;234;p12"/>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noAutofit/>
          </a:bodyPr>
          <a:lstStyle>
            <a:lvl1pPr marL="457200" lvl="0" indent="-228600" algn="l">
              <a:lnSpc>
                <a:spcPct val="100000"/>
              </a:lnSpc>
              <a:spcBef>
                <a:spcPts val="0"/>
              </a:spcBef>
              <a:spcAft>
                <a:spcPts val="0"/>
              </a:spcAft>
              <a:buSzPts val="1400"/>
              <a:buNone/>
              <a:defRPr/>
            </a:lvl1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35"/>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ackground">
  <p:cSld name="CUSTOM">
    <p:spTree>
      <p:nvGrpSpPr>
        <p:cNvPr id="1" name="Shape 236"/>
        <p:cNvGrpSpPr/>
        <p:nvPr/>
      </p:nvGrpSpPr>
      <p:grpSpPr>
        <a:xfrm>
          <a:off x="0" y="0"/>
          <a:ext cx="0" cy="0"/>
          <a:chOff x="0" y="0"/>
          <a:chExt cx="0" cy="0"/>
        </a:xfrm>
      </p:grpSpPr>
      <p:sp>
        <p:nvSpPr>
          <p:cNvPr id="237" name="Google Shape;237;p14"/>
          <p:cNvSpPr/>
          <p:nvPr/>
        </p:nvSpPr>
        <p:spPr>
          <a:xfrm rot="5401531">
            <a:off x="5699653" y="3489171"/>
            <a:ext cx="1313325" cy="2747033"/>
          </a:xfrm>
          <a:custGeom>
            <a:avLst/>
            <a:gdLst/>
            <a:ahLst/>
            <a:cxnLst/>
            <a:rect l="l" t="t" r="r" b="b"/>
            <a:pathLst>
              <a:path w="234000" h="207519" extrusionOk="0">
                <a:moveTo>
                  <a:pt x="66638" y="1"/>
                </a:moveTo>
                <a:cubicBezTo>
                  <a:pt x="33816" y="1"/>
                  <a:pt x="1" y="77942"/>
                  <a:pt x="21774" y="125047"/>
                </a:cubicBezTo>
                <a:cubicBezTo>
                  <a:pt x="43821" y="172592"/>
                  <a:pt x="52625" y="198160"/>
                  <a:pt x="137149" y="206965"/>
                </a:cubicBezTo>
                <a:cubicBezTo>
                  <a:pt x="140739" y="207339"/>
                  <a:pt x="144179" y="207519"/>
                  <a:pt x="147477" y="207519"/>
                </a:cubicBezTo>
                <a:cubicBezTo>
                  <a:pt x="221829" y="207519"/>
                  <a:pt x="223659" y="115922"/>
                  <a:pt x="228717" y="88067"/>
                </a:cubicBezTo>
                <a:cubicBezTo>
                  <a:pt x="234000" y="59047"/>
                  <a:pt x="187300" y="5304"/>
                  <a:pt x="67558" y="21"/>
                </a:cubicBezTo>
                <a:cubicBezTo>
                  <a:pt x="67251" y="7"/>
                  <a:pt x="66945" y="1"/>
                  <a:pt x="66638" y="1"/>
                </a:cubicBezTo>
                <a:close/>
              </a:path>
            </a:pathLst>
          </a:custGeom>
          <a:solidFill>
            <a:srgbClr val="9ABFC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8" name="Google Shape;238;p14"/>
          <p:cNvSpPr/>
          <p:nvPr/>
        </p:nvSpPr>
        <p:spPr>
          <a:xfrm flipH="1">
            <a:off x="3690615" y="-1817398"/>
            <a:ext cx="12098700" cy="3415779"/>
          </a:xfrm>
          <a:custGeom>
            <a:avLst/>
            <a:gdLst/>
            <a:ahLst/>
            <a:cxnLst/>
            <a:rect l="l" t="t" r="r" b="b"/>
            <a:pathLst>
              <a:path w="370444" h="104586" extrusionOk="0">
                <a:moveTo>
                  <a:pt x="366096" y="0"/>
                </a:moveTo>
                <a:lnTo>
                  <a:pt x="1053" y="12169"/>
                </a:lnTo>
                <a:lnTo>
                  <a:pt x="1053" y="12169"/>
                </a:lnTo>
                <a:lnTo>
                  <a:pt x="1" y="33544"/>
                </a:lnTo>
                <a:cubicBezTo>
                  <a:pt x="1" y="33544"/>
                  <a:pt x="19003" y="60397"/>
                  <a:pt x="68124" y="92282"/>
                </a:cubicBezTo>
                <a:cubicBezTo>
                  <a:pt x="82423" y="101569"/>
                  <a:pt x="94666" y="104586"/>
                  <a:pt x="105821" y="104586"/>
                </a:cubicBezTo>
                <a:cubicBezTo>
                  <a:pt x="126508" y="104586"/>
                  <a:pt x="143454" y="94212"/>
                  <a:pt x="162839" y="94212"/>
                </a:cubicBezTo>
                <a:cubicBezTo>
                  <a:pt x="168910" y="94212"/>
                  <a:pt x="175221" y="95230"/>
                  <a:pt x="181960" y="97903"/>
                </a:cubicBezTo>
                <a:cubicBezTo>
                  <a:pt x="186333" y="99637"/>
                  <a:pt x="190744" y="100400"/>
                  <a:pt x="195201" y="100400"/>
                </a:cubicBezTo>
                <a:cubicBezTo>
                  <a:pt x="227829" y="100400"/>
                  <a:pt x="262957" y="59510"/>
                  <a:pt x="304300" y="59510"/>
                </a:cubicBezTo>
                <a:cubicBezTo>
                  <a:pt x="308783" y="59510"/>
                  <a:pt x="313340" y="59991"/>
                  <a:pt x="317975" y="61058"/>
                </a:cubicBezTo>
                <a:cubicBezTo>
                  <a:pt x="322072" y="61998"/>
                  <a:pt x="325823" y="62433"/>
                  <a:pt x="329258" y="62433"/>
                </a:cubicBezTo>
                <a:cubicBezTo>
                  <a:pt x="370444" y="62433"/>
                  <a:pt x="366096" y="0"/>
                  <a:pt x="366096" y="0"/>
                </a:cubicBezTo>
                <a:close/>
              </a:path>
            </a:pathLst>
          </a:custGeom>
          <a:solidFill>
            <a:srgbClr val="FCE8E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9" name="Google Shape;239;p14"/>
          <p:cNvSpPr/>
          <p:nvPr/>
        </p:nvSpPr>
        <p:spPr>
          <a:xfrm flipH="1">
            <a:off x="-2445323" y="4180118"/>
            <a:ext cx="12062448" cy="3157536"/>
          </a:xfrm>
          <a:custGeom>
            <a:avLst/>
            <a:gdLst/>
            <a:ahLst/>
            <a:cxnLst/>
            <a:rect l="l" t="t" r="r" b="b"/>
            <a:pathLst>
              <a:path w="369334" h="96679" extrusionOk="0">
                <a:moveTo>
                  <a:pt x="263831" y="0"/>
                </a:moveTo>
                <a:cubicBezTo>
                  <a:pt x="244577" y="0"/>
                  <a:pt x="228205" y="8705"/>
                  <a:pt x="210095" y="8705"/>
                </a:cubicBezTo>
                <a:cubicBezTo>
                  <a:pt x="203509" y="8705"/>
                  <a:pt x="196694" y="7554"/>
                  <a:pt x="189426" y="4415"/>
                </a:cubicBezTo>
                <a:cubicBezTo>
                  <a:pt x="184718" y="2378"/>
                  <a:pt x="179930" y="1495"/>
                  <a:pt x="175058" y="1495"/>
                </a:cubicBezTo>
                <a:cubicBezTo>
                  <a:pt x="143264" y="1495"/>
                  <a:pt x="107921" y="39109"/>
                  <a:pt x="67883" y="39109"/>
                </a:cubicBezTo>
                <a:cubicBezTo>
                  <a:pt x="62780" y="39109"/>
                  <a:pt x="57600" y="38498"/>
                  <a:pt x="52341" y="37120"/>
                </a:cubicBezTo>
                <a:cubicBezTo>
                  <a:pt x="47790" y="35927"/>
                  <a:pt x="43651" y="35382"/>
                  <a:pt x="39889" y="35382"/>
                </a:cubicBezTo>
                <a:cubicBezTo>
                  <a:pt x="1" y="35382"/>
                  <a:pt x="2400" y="96679"/>
                  <a:pt x="2400" y="96679"/>
                </a:cubicBezTo>
                <a:lnTo>
                  <a:pt x="367639" y="95572"/>
                </a:lnTo>
                <a:lnTo>
                  <a:pt x="369334" y="74233"/>
                </a:lnTo>
                <a:cubicBezTo>
                  <a:pt x="369334" y="74233"/>
                  <a:pt x="351152" y="46826"/>
                  <a:pt x="303031" y="13461"/>
                </a:cubicBezTo>
                <a:cubicBezTo>
                  <a:pt x="288221" y="3196"/>
                  <a:pt x="275497" y="0"/>
                  <a:pt x="263831" y="0"/>
                </a:cubicBezTo>
                <a:close/>
              </a:path>
            </a:pathLst>
          </a:custGeom>
          <a:solidFill>
            <a:srgbClr val="FFF6A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240" name="Google Shape;240;p14"/>
          <p:cNvGrpSpPr/>
          <p:nvPr/>
        </p:nvGrpSpPr>
        <p:grpSpPr>
          <a:xfrm>
            <a:off x="8658288" y="1107438"/>
            <a:ext cx="485720" cy="659830"/>
            <a:chOff x="8727188" y="1507488"/>
            <a:chExt cx="485720" cy="659830"/>
          </a:xfrm>
        </p:grpSpPr>
        <p:sp>
          <p:nvSpPr>
            <p:cNvPr id="241" name="Google Shape;241;p14"/>
            <p:cNvSpPr/>
            <p:nvPr/>
          </p:nvSpPr>
          <p:spPr>
            <a:xfrm>
              <a:off x="8920437" y="1681925"/>
              <a:ext cx="122606" cy="134918"/>
            </a:xfrm>
            <a:custGeom>
              <a:avLst/>
              <a:gdLst/>
              <a:ahLst/>
              <a:cxnLst/>
              <a:rect l="l" t="t" r="r" b="b"/>
              <a:pathLst>
                <a:path w="3754" h="4131" extrusionOk="0">
                  <a:moveTo>
                    <a:pt x="2977" y="1"/>
                  </a:moveTo>
                  <a:cubicBezTo>
                    <a:pt x="2810" y="1"/>
                    <a:pt x="2641" y="69"/>
                    <a:pt x="2519" y="233"/>
                  </a:cubicBezTo>
                  <a:lnTo>
                    <a:pt x="289" y="3338"/>
                  </a:lnTo>
                  <a:cubicBezTo>
                    <a:pt x="1" y="3739"/>
                    <a:pt x="382" y="4131"/>
                    <a:pt x="776" y="4131"/>
                  </a:cubicBezTo>
                  <a:cubicBezTo>
                    <a:pt x="943" y="4131"/>
                    <a:pt x="1113" y="4061"/>
                    <a:pt x="1235" y="3891"/>
                  </a:cubicBezTo>
                  <a:lnTo>
                    <a:pt x="3465" y="786"/>
                  </a:lnTo>
                  <a:cubicBezTo>
                    <a:pt x="3754" y="385"/>
                    <a:pt x="3371" y="1"/>
                    <a:pt x="2977" y="1"/>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2" name="Google Shape;242;p14"/>
            <p:cNvSpPr/>
            <p:nvPr/>
          </p:nvSpPr>
          <p:spPr>
            <a:xfrm>
              <a:off x="8961262" y="1799436"/>
              <a:ext cx="116302" cy="142463"/>
            </a:xfrm>
            <a:custGeom>
              <a:avLst/>
              <a:gdLst/>
              <a:ahLst/>
              <a:cxnLst/>
              <a:rect l="l" t="t" r="r" b="b"/>
              <a:pathLst>
                <a:path w="3561" h="4362" extrusionOk="0">
                  <a:moveTo>
                    <a:pt x="2824" y="1"/>
                  </a:moveTo>
                  <a:cubicBezTo>
                    <a:pt x="2661" y="1"/>
                    <a:pt x="2499" y="81"/>
                    <a:pt x="2393" y="275"/>
                  </a:cubicBezTo>
                  <a:cubicBezTo>
                    <a:pt x="1840" y="1399"/>
                    <a:pt x="1144" y="2434"/>
                    <a:pt x="342" y="3397"/>
                  </a:cubicBezTo>
                  <a:cubicBezTo>
                    <a:pt x="1" y="3806"/>
                    <a:pt x="368" y="4361"/>
                    <a:pt x="760" y="4361"/>
                  </a:cubicBezTo>
                  <a:cubicBezTo>
                    <a:pt x="881" y="4361"/>
                    <a:pt x="1004" y="4309"/>
                    <a:pt x="1109" y="4182"/>
                  </a:cubicBezTo>
                  <a:cubicBezTo>
                    <a:pt x="1983" y="3148"/>
                    <a:pt x="2732" y="2023"/>
                    <a:pt x="3339" y="828"/>
                  </a:cubicBezTo>
                  <a:cubicBezTo>
                    <a:pt x="3561" y="397"/>
                    <a:pt x="3188" y="1"/>
                    <a:pt x="2824" y="1"/>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3" name="Google Shape;243;p14"/>
            <p:cNvSpPr/>
            <p:nvPr/>
          </p:nvSpPr>
          <p:spPr>
            <a:xfrm>
              <a:off x="8727188" y="1865213"/>
              <a:ext cx="165652" cy="160687"/>
            </a:xfrm>
            <a:custGeom>
              <a:avLst/>
              <a:gdLst/>
              <a:ahLst/>
              <a:cxnLst/>
              <a:rect l="l" t="t" r="r" b="b"/>
              <a:pathLst>
                <a:path w="5072" h="4920" extrusionOk="0">
                  <a:moveTo>
                    <a:pt x="3819" y="0"/>
                  </a:moveTo>
                  <a:cubicBezTo>
                    <a:pt x="3638" y="0"/>
                    <a:pt x="3451" y="61"/>
                    <a:pt x="3280" y="206"/>
                  </a:cubicBezTo>
                  <a:cubicBezTo>
                    <a:pt x="2120" y="1205"/>
                    <a:pt x="1139" y="2383"/>
                    <a:pt x="371" y="3703"/>
                  </a:cubicBezTo>
                  <a:cubicBezTo>
                    <a:pt x="1" y="4333"/>
                    <a:pt x="571" y="4920"/>
                    <a:pt x="1128" y="4920"/>
                  </a:cubicBezTo>
                  <a:cubicBezTo>
                    <a:pt x="1376" y="4920"/>
                    <a:pt x="1622" y="4804"/>
                    <a:pt x="1781" y="4524"/>
                  </a:cubicBezTo>
                  <a:cubicBezTo>
                    <a:pt x="2477" y="3328"/>
                    <a:pt x="3369" y="2258"/>
                    <a:pt x="4440" y="1366"/>
                  </a:cubicBezTo>
                  <a:cubicBezTo>
                    <a:pt x="5071" y="832"/>
                    <a:pt x="4488" y="0"/>
                    <a:pt x="3819" y="0"/>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4" name="Google Shape;244;p14"/>
            <p:cNvSpPr/>
            <p:nvPr/>
          </p:nvSpPr>
          <p:spPr>
            <a:xfrm>
              <a:off x="8805735" y="1690776"/>
              <a:ext cx="104937" cy="110554"/>
            </a:xfrm>
            <a:custGeom>
              <a:avLst/>
              <a:gdLst/>
              <a:ahLst/>
              <a:cxnLst/>
              <a:rect l="l" t="t" r="r" b="b"/>
              <a:pathLst>
                <a:path w="3213" h="3385" extrusionOk="0">
                  <a:moveTo>
                    <a:pt x="2253" y="0"/>
                  </a:moveTo>
                  <a:cubicBezTo>
                    <a:pt x="1976" y="0"/>
                    <a:pt x="1708" y="139"/>
                    <a:pt x="1553" y="390"/>
                  </a:cubicBezTo>
                  <a:lnTo>
                    <a:pt x="250" y="2157"/>
                  </a:lnTo>
                  <a:cubicBezTo>
                    <a:pt x="1" y="2513"/>
                    <a:pt x="197" y="3084"/>
                    <a:pt x="554" y="3281"/>
                  </a:cubicBezTo>
                  <a:cubicBezTo>
                    <a:pt x="682" y="3351"/>
                    <a:pt x="820" y="3385"/>
                    <a:pt x="956" y="3385"/>
                  </a:cubicBezTo>
                  <a:cubicBezTo>
                    <a:pt x="1235" y="3385"/>
                    <a:pt x="1504" y="3242"/>
                    <a:pt x="1660" y="2977"/>
                  </a:cubicBezTo>
                  <a:cubicBezTo>
                    <a:pt x="2088" y="2389"/>
                    <a:pt x="2516" y="1800"/>
                    <a:pt x="2945" y="1211"/>
                  </a:cubicBezTo>
                  <a:cubicBezTo>
                    <a:pt x="3212" y="872"/>
                    <a:pt x="3016" y="301"/>
                    <a:pt x="2659" y="105"/>
                  </a:cubicBezTo>
                  <a:cubicBezTo>
                    <a:pt x="2529" y="34"/>
                    <a:pt x="2390" y="0"/>
                    <a:pt x="2253" y="0"/>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5" name="Google Shape;245;p14"/>
            <p:cNvSpPr/>
            <p:nvPr/>
          </p:nvSpPr>
          <p:spPr>
            <a:xfrm>
              <a:off x="9063064" y="1520454"/>
              <a:ext cx="149844" cy="157519"/>
            </a:xfrm>
            <a:custGeom>
              <a:avLst/>
              <a:gdLst/>
              <a:ahLst/>
              <a:cxnLst/>
              <a:rect l="l" t="t" r="r" b="b"/>
              <a:pathLst>
                <a:path w="4588" h="4823" extrusionOk="0">
                  <a:moveTo>
                    <a:pt x="3511" y="1"/>
                  </a:moveTo>
                  <a:cubicBezTo>
                    <a:pt x="3373" y="1"/>
                    <a:pt x="3225" y="50"/>
                    <a:pt x="3077" y="163"/>
                  </a:cubicBezTo>
                  <a:cubicBezTo>
                    <a:pt x="1864" y="1038"/>
                    <a:pt x="918" y="2215"/>
                    <a:pt x="293" y="3571"/>
                  </a:cubicBezTo>
                  <a:cubicBezTo>
                    <a:pt x="1" y="4230"/>
                    <a:pt x="568" y="4823"/>
                    <a:pt x="1092" y="4823"/>
                  </a:cubicBezTo>
                  <a:cubicBezTo>
                    <a:pt x="1335" y="4823"/>
                    <a:pt x="1568" y="4696"/>
                    <a:pt x="1703" y="4392"/>
                  </a:cubicBezTo>
                  <a:cubicBezTo>
                    <a:pt x="2185" y="3286"/>
                    <a:pt x="2934" y="2322"/>
                    <a:pt x="3898" y="1573"/>
                  </a:cubicBezTo>
                  <a:cubicBezTo>
                    <a:pt x="4588" y="1059"/>
                    <a:pt x="4154" y="1"/>
                    <a:pt x="3511" y="1"/>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6" name="Google Shape;246;p14"/>
            <p:cNvSpPr/>
            <p:nvPr/>
          </p:nvSpPr>
          <p:spPr>
            <a:xfrm>
              <a:off x="8835293" y="2022373"/>
              <a:ext cx="140046" cy="144945"/>
            </a:xfrm>
            <a:custGeom>
              <a:avLst/>
              <a:gdLst/>
              <a:ahLst/>
              <a:cxnLst/>
              <a:rect l="l" t="t" r="r" b="b"/>
              <a:pathLst>
                <a:path w="4288" h="4438" extrusionOk="0">
                  <a:moveTo>
                    <a:pt x="3393" y="1"/>
                  </a:moveTo>
                  <a:cubicBezTo>
                    <a:pt x="3179" y="1"/>
                    <a:pt x="2960" y="87"/>
                    <a:pt x="2771" y="229"/>
                  </a:cubicBezTo>
                  <a:cubicBezTo>
                    <a:pt x="1772" y="1050"/>
                    <a:pt x="933" y="2049"/>
                    <a:pt x="344" y="3209"/>
                  </a:cubicBezTo>
                  <a:cubicBezTo>
                    <a:pt x="0" y="3848"/>
                    <a:pt x="563" y="4437"/>
                    <a:pt x="1110" y="4437"/>
                  </a:cubicBezTo>
                  <a:cubicBezTo>
                    <a:pt x="1356" y="4437"/>
                    <a:pt x="1599" y="4318"/>
                    <a:pt x="1754" y="4030"/>
                  </a:cubicBezTo>
                  <a:cubicBezTo>
                    <a:pt x="2289" y="3013"/>
                    <a:pt x="3039" y="2120"/>
                    <a:pt x="3931" y="1389"/>
                  </a:cubicBezTo>
                  <a:cubicBezTo>
                    <a:pt x="4288" y="1121"/>
                    <a:pt x="4216" y="532"/>
                    <a:pt x="3931" y="229"/>
                  </a:cubicBezTo>
                  <a:cubicBezTo>
                    <a:pt x="3771" y="69"/>
                    <a:pt x="3584" y="1"/>
                    <a:pt x="3393" y="1"/>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7" name="Google Shape;247;p14"/>
            <p:cNvSpPr/>
            <p:nvPr/>
          </p:nvSpPr>
          <p:spPr>
            <a:xfrm>
              <a:off x="9042423" y="1890590"/>
              <a:ext cx="139066" cy="143541"/>
            </a:xfrm>
            <a:custGeom>
              <a:avLst/>
              <a:gdLst/>
              <a:ahLst/>
              <a:cxnLst/>
              <a:rect l="l" t="t" r="r" b="b"/>
              <a:pathLst>
                <a:path w="4258" h="4395" extrusionOk="0">
                  <a:moveTo>
                    <a:pt x="3102" y="1"/>
                  </a:moveTo>
                  <a:cubicBezTo>
                    <a:pt x="2848" y="1"/>
                    <a:pt x="2590" y="110"/>
                    <a:pt x="2406" y="374"/>
                  </a:cubicBezTo>
                  <a:lnTo>
                    <a:pt x="426" y="3211"/>
                  </a:lnTo>
                  <a:cubicBezTo>
                    <a:pt x="1" y="3812"/>
                    <a:pt x="575" y="4394"/>
                    <a:pt x="1159" y="4394"/>
                  </a:cubicBezTo>
                  <a:cubicBezTo>
                    <a:pt x="1408" y="4394"/>
                    <a:pt x="1659" y="4288"/>
                    <a:pt x="1835" y="4032"/>
                  </a:cubicBezTo>
                  <a:lnTo>
                    <a:pt x="3834" y="1195"/>
                  </a:lnTo>
                  <a:cubicBezTo>
                    <a:pt x="4257" y="585"/>
                    <a:pt x="3690" y="1"/>
                    <a:pt x="3102" y="1"/>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8" name="Google Shape;248;p14"/>
            <p:cNvSpPr/>
            <p:nvPr/>
          </p:nvSpPr>
          <p:spPr>
            <a:xfrm>
              <a:off x="8923899" y="1507488"/>
              <a:ext cx="123487" cy="134037"/>
            </a:xfrm>
            <a:custGeom>
              <a:avLst/>
              <a:gdLst/>
              <a:ahLst/>
              <a:cxnLst/>
              <a:rect l="l" t="t" r="r" b="b"/>
              <a:pathLst>
                <a:path w="3781" h="4104" extrusionOk="0">
                  <a:moveTo>
                    <a:pt x="2637" y="1"/>
                  </a:moveTo>
                  <a:cubicBezTo>
                    <a:pt x="2388" y="1"/>
                    <a:pt x="2140" y="112"/>
                    <a:pt x="1967" y="382"/>
                  </a:cubicBezTo>
                  <a:lnTo>
                    <a:pt x="397" y="2898"/>
                  </a:lnTo>
                  <a:cubicBezTo>
                    <a:pt x="0" y="3518"/>
                    <a:pt x="560" y="4103"/>
                    <a:pt x="1130" y="4103"/>
                  </a:cubicBezTo>
                  <a:cubicBezTo>
                    <a:pt x="1380" y="4103"/>
                    <a:pt x="1633" y="3990"/>
                    <a:pt x="1807" y="3718"/>
                  </a:cubicBezTo>
                  <a:lnTo>
                    <a:pt x="3395" y="1220"/>
                  </a:lnTo>
                  <a:cubicBezTo>
                    <a:pt x="3781" y="598"/>
                    <a:pt x="3210" y="1"/>
                    <a:pt x="2637" y="1"/>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9" name="Google Shape;249;p14"/>
            <p:cNvSpPr/>
            <p:nvPr/>
          </p:nvSpPr>
          <p:spPr>
            <a:xfrm>
              <a:off x="8742800" y="1582018"/>
              <a:ext cx="122998" cy="129399"/>
            </a:xfrm>
            <a:custGeom>
              <a:avLst/>
              <a:gdLst/>
              <a:ahLst/>
              <a:cxnLst/>
              <a:rect l="l" t="t" r="r" b="b"/>
              <a:pathLst>
                <a:path w="3766" h="3962" extrusionOk="0">
                  <a:moveTo>
                    <a:pt x="2882" y="0"/>
                  </a:moveTo>
                  <a:cubicBezTo>
                    <a:pt x="2672" y="0"/>
                    <a:pt x="2463" y="80"/>
                    <a:pt x="2302" y="241"/>
                  </a:cubicBezTo>
                  <a:lnTo>
                    <a:pt x="304" y="2560"/>
                  </a:lnTo>
                  <a:cubicBezTo>
                    <a:pt x="1" y="2882"/>
                    <a:pt x="1" y="3399"/>
                    <a:pt x="304" y="3720"/>
                  </a:cubicBezTo>
                  <a:cubicBezTo>
                    <a:pt x="464" y="3881"/>
                    <a:pt x="674" y="3961"/>
                    <a:pt x="884" y="3961"/>
                  </a:cubicBezTo>
                  <a:cubicBezTo>
                    <a:pt x="1093" y="3961"/>
                    <a:pt x="1303" y="3881"/>
                    <a:pt x="1464" y="3720"/>
                  </a:cubicBezTo>
                  <a:lnTo>
                    <a:pt x="3462" y="1383"/>
                  </a:lnTo>
                  <a:cubicBezTo>
                    <a:pt x="3765" y="1062"/>
                    <a:pt x="3765" y="562"/>
                    <a:pt x="3462" y="241"/>
                  </a:cubicBezTo>
                  <a:cubicBezTo>
                    <a:pt x="3301" y="80"/>
                    <a:pt x="3092" y="0"/>
                    <a:pt x="2882" y="0"/>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250" name="Google Shape;250;p14"/>
          <p:cNvGrpSpPr/>
          <p:nvPr/>
        </p:nvGrpSpPr>
        <p:grpSpPr>
          <a:xfrm>
            <a:off x="158840" y="915936"/>
            <a:ext cx="664892" cy="682431"/>
            <a:chOff x="4007590" y="88411"/>
            <a:chExt cx="664892" cy="682431"/>
          </a:xfrm>
        </p:grpSpPr>
        <p:sp>
          <p:nvSpPr>
            <p:cNvPr id="251" name="Google Shape;251;p14"/>
            <p:cNvSpPr/>
            <p:nvPr/>
          </p:nvSpPr>
          <p:spPr>
            <a:xfrm>
              <a:off x="4200839" y="262685"/>
              <a:ext cx="122573" cy="134625"/>
            </a:xfrm>
            <a:custGeom>
              <a:avLst/>
              <a:gdLst/>
              <a:ahLst/>
              <a:cxnLst/>
              <a:rect l="l" t="t" r="r" b="b"/>
              <a:pathLst>
                <a:path w="3753" h="4122" extrusionOk="0">
                  <a:moveTo>
                    <a:pt x="2979" y="0"/>
                  </a:moveTo>
                  <a:cubicBezTo>
                    <a:pt x="2811" y="0"/>
                    <a:pt x="2641" y="71"/>
                    <a:pt x="2519" y="241"/>
                  </a:cubicBezTo>
                  <a:lnTo>
                    <a:pt x="288" y="3328"/>
                  </a:lnTo>
                  <a:cubicBezTo>
                    <a:pt x="0" y="3729"/>
                    <a:pt x="381" y="4121"/>
                    <a:pt x="775" y="4121"/>
                  </a:cubicBezTo>
                  <a:cubicBezTo>
                    <a:pt x="942" y="4121"/>
                    <a:pt x="1112" y="4051"/>
                    <a:pt x="1234" y="3881"/>
                  </a:cubicBezTo>
                  <a:lnTo>
                    <a:pt x="3464" y="776"/>
                  </a:lnTo>
                  <a:cubicBezTo>
                    <a:pt x="3752" y="388"/>
                    <a:pt x="3373" y="0"/>
                    <a:pt x="2979"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2" name="Google Shape;252;p14"/>
            <p:cNvSpPr/>
            <p:nvPr/>
          </p:nvSpPr>
          <p:spPr>
            <a:xfrm>
              <a:off x="4549942" y="350703"/>
              <a:ext cx="122540" cy="134723"/>
            </a:xfrm>
            <a:custGeom>
              <a:avLst/>
              <a:gdLst/>
              <a:ahLst/>
              <a:cxnLst/>
              <a:rect l="l" t="t" r="r" b="b"/>
              <a:pathLst>
                <a:path w="3752" h="4125" extrusionOk="0">
                  <a:moveTo>
                    <a:pt x="2976" y="0"/>
                  </a:moveTo>
                  <a:cubicBezTo>
                    <a:pt x="2809" y="0"/>
                    <a:pt x="2640" y="71"/>
                    <a:pt x="2517" y="240"/>
                  </a:cubicBezTo>
                  <a:lnTo>
                    <a:pt x="287" y="3345"/>
                  </a:lnTo>
                  <a:cubicBezTo>
                    <a:pt x="1" y="3743"/>
                    <a:pt x="375" y="4124"/>
                    <a:pt x="766" y="4124"/>
                  </a:cubicBezTo>
                  <a:cubicBezTo>
                    <a:pt x="936" y="4124"/>
                    <a:pt x="1109" y="4053"/>
                    <a:pt x="1233" y="3880"/>
                  </a:cubicBezTo>
                  <a:lnTo>
                    <a:pt x="3463" y="794"/>
                  </a:lnTo>
                  <a:cubicBezTo>
                    <a:pt x="3751" y="392"/>
                    <a:pt x="3371" y="0"/>
                    <a:pt x="2976"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3" name="Google Shape;253;p14"/>
            <p:cNvSpPr/>
            <p:nvPr/>
          </p:nvSpPr>
          <p:spPr>
            <a:xfrm>
              <a:off x="4241696" y="379999"/>
              <a:ext cx="116857" cy="142430"/>
            </a:xfrm>
            <a:custGeom>
              <a:avLst/>
              <a:gdLst/>
              <a:ahLst/>
              <a:cxnLst/>
              <a:rect l="l" t="t" r="r" b="b"/>
              <a:pathLst>
                <a:path w="3578" h="4361" extrusionOk="0">
                  <a:moveTo>
                    <a:pt x="2827" y="1"/>
                  </a:moveTo>
                  <a:cubicBezTo>
                    <a:pt x="2666" y="1"/>
                    <a:pt x="2508" y="80"/>
                    <a:pt x="2410" y="271"/>
                  </a:cubicBezTo>
                  <a:cubicBezTo>
                    <a:pt x="1839" y="1395"/>
                    <a:pt x="1143" y="2430"/>
                    <a:pt x="340" y="3394"/>
                  </a:cubicBezTo>
                  <a:cubicBezTo>
                    <a:pt x="0" y="3815"/>
                    <a:pt x="364" y="4360"/>
                    <a:pt x="762" y="4360"/>
                  </a:cubicBezTo>
                  <a:cubicBezTo>
                    <a:pt x="886" y="4360"/>
                    <a:pt x="1014" y="4307"/>
                    <a:pt x="1125" y="4179"/>
                  </a:cubicBezTo>
                  <a:cubicBezTo>
                    <a:pt x="1981" y="3144"/>
                    <a:pt x="2731" y="2020"/>
                    <a:pt x="3355" y="824"/>
                  </a:cubicBezTo>
                  <a:cubicBezTo>
                    <a:pt x="3578" y="404"/>
                    <a:pt x="3192" y="1"/>
                    <a:pt x="2827"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4" name="Google Shape;254;p14"/>
            <p:cNvSpPr/>
            <p:nvPr/>
          </p:nvSpPr>
          <p:spPr>
            <a:xfrm>
              <a:off x="4007590" y="445875"/>
              <a:ext cx="165684" cy="160753"/>
            </a:xfrm>
            <a:custGeom>
              <a:avLst/>
              <a:gdLst/>
              <a:ahLst/>
              <a:cxnLst/>
              <a:rect l="l" t="t" r="r" b="b"/>
              <a:pathLst>
                <a:path w="5073" h="4922" extrusionOk="0">
                  <a:moveTo>
                    <a:pt x="3814" y="1"/>
                  </a:moveTo>
                  <a:cubicBezTo>
                    <a:pt x="3634" y="1"/>
                    <a:pt x="3449" y="60"/>
                    <a:pt x="3279" y="199"/>
                  </a:cubicBezTo>
                  <a:cubicBezTo>
                    <a:pt x="2119" y="1198"/>
                    <a:pt x="1138" y="2376"/>
                    <a:pt x="371" y="3696"/>
                  </a:cubicBezTo>
                  <a:cubicBezTo>
                    <a:pt x="1" y="4326"/>
                    <a:pt x="570" y="4921"/>
                    <a:pt x="1127" y="4921"/>
                  </a:cubicBezTo>
                  <a:cubicBezTo>
                    <a:pt x="1375" y="4921"/>
                    <a:pt x="1621" y="4803"/>
                    <a:pt x="1780" y="4517"/>
                  </a:cubicBezTo>
                  <a:cubicBezTo>
                    <a:pt x="2476" y="3322"/>
                    <a:pt x="3386" y="2251"/>
                    <a:pt x="4439" y="1359"/>
                  </a:cubicBezTo>
                  <a:cubicBezTo>
                    <a:pt x="5072" y="824"/>
                    <a:pt x="4484" y="1"/>
                    <a:pt x="3814"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5" name="Google Shape;255;p14"/>
            <p:cNvSpPr/>
            <p:nvPr/>
          </p:nvSpPr>
          <p:spPr>
            <a:xfrm>
              <a:off x="4086104" y="271209"/>
              <a:ext cx="105524" cy="110587"/>
            </a:xfrm>
            <a:custGeom>
              <a:avLst/>
              <a:gdLst/>
              <a:ahLst/>
              <a:cxnLst/>
              <a:rect l="l" t="t" r="r" b="b"/>
              <a:pathLst>
                <a:path w="3231" h="3386" extrusionOk="0">
                  <a:moveTo>
                    <a:pt x="2254" y="1"/>
                  </a:moveTo>
                  <a:cubicBezTo>
                    <a:pt x="1976" y="1"/>
                    <a:pt x="1709" y="140"/>
                    <a:pt x="1553" y="391"/>
                  </a:cubicBezTo>
                  <a:lnTo>
                    <a:pt x="251" y="2175"/>
                  </a:lnTo>
                  <a:cubicBezTo>
                    <a:pt x="1" y="2532"/>
                    <a:pt x="197" y="3085"/>
                    <a:pt x="554" y="3281"/>
                  </a:cubicBezTo>
                  <a:cubicBezTo>
                    <a:pt x="684" y="3352"/>
                    <a:pt x="823" y="3386"/>
                    <a:pt x="960" y="3386"/>
                  </a:cubicBezTo>
                  <a:cubicBezTo>
                    <a:pt x="1237" y="3386"/>
                    <a:pt x="1505" y="3247"/>
                    <a:pt x="1660" y="2996"/>
                  </a:cubicBezTo>
                  <a:lnTo>
                    <a:pt x="2963" y="1211"/>
                  </a:lnTo>
                  <a:cubicBezTo>
                    <a:pt x="3230" y="872"/>
                    <a:pt x="3016" y="319"/>
                    <a:pt x="2659" y="105"/>
                  </a:cubicBezTo>
                  <a:cubicBezTo>
                    <a:pt x="2530" y="34"/>
                    <a:pt x="2391" y="1"/>
                    <a:pt x="2254"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6" name="Google Shape;256;p14"/>
            <p:cNvSpPr/>
            <p:nvPr/>
          </p:nvSpPr>
          <p:spPr>
            <a:xfrm>
              <a:off x="4343432" y="100920"/>
              <a:ext cx="149877" cy="157487"/>
            </a:xfrm>
            <a:custGeom>
              <a:avLst/>
              <a:gdLst/>
              <a:ahLst/>
              <a:cxnLst/>
              <a:rect l="l" t="t" r="r" b="b"/>
              <a:pathLst>
                <a:path w="4589" h="4822" extrusionOk="0">
                  <a:moveTo>
                    <a:pt x="3512" y="0"/>
                  </a:moveTo>
                  <a:cubicBezTo>
                    <a:pt x="3373" y="0"/>
                    <a:pt x="3226" y="49"/>
                    <a:pt x="3077" y="163"/>
                  </a:cubicBezTo>
                  <a:cubicBezTo>
                    <a:pt x="1864" y="1037"/>
                    <a:pt x="918" y="2214"/>
                    <a:pt x="294" y="3571"/>
                  </a:cubicBezTo>
                  <a:cubicBezTo>
                    <a:pt x="1" y="4230"/>
                    <a:pt x="568" y="4822"/>
                    <a:pt x="1093" y="4822"/>
                  </a:cubicBezTo>
                  <a:cubicBezTo>
                    <a:pt x="1335" y="4822"/>
                    <a:pt x="1568" y="4696"/>
                    <a:pt x="1703" y="4391"/>
                  </a:cubicBezTo>
                  <a:cubicBezTo>
                    <a:pt x="2185" y="3285"/>
                    <a:pt x="2935" y="2322"/>
                    <a:pt x="3898" y="1572"/>
                  </a:cubicBezTo>
                  <a:cubicBezTo>
                    <a:pt x="4588" y="1058"/>
                    <a:pt x="4154" y="0"/>
                    <a:pt x="3512"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7" name="Google Shape;257;p14"/>
            <p:cNvSpPr/>
            <p:nvPr/>
          </p:nvSpPr>
          <p:spPr>
            <a:xfrm>
              <a:off x="4115662" y="602969"/>
              <a:ext cx="140079" cy="144782"/>
            </a:xfrm>
            <a:custGeom>
              <a:avLst/>
              <a:gdLst/>
              <a:ahLst/>
              <a:cxnLst/>
              <a:rect l="l" t="t" r="r" b="b"/>
              <a:pathLst>
                <a:path w="4289" h="4433" extrusionOk="0">
                  <a:moveTo>
                    <a:pt x="3392" y="1"/>
                  </a:moveTo>
                  <a:cubicBezTo>
                    <a:pt x="3178" y="1"/>
                    <a:pt x="2960" y="92"/>
                    <a:pt x="2771" y="242"/>
                  </a:cubicBezTo>
                  <a:cubicBezTo>
                    <a:pt x="1772" y="1045"/>
                    <a:pt x="934" y="2044"/>
                    <a:pt x="345" y="3204"/>
                  </a:cubicBezTo>
                  <a:cubicBezTo>
                    <a:pt x="0" y="3844"/>
                    <a:pt x="572" y="4433"/>
                    <a:pt x="1118" y="4433"/>
                  </a:cubicBezTo>
                  <a:cubicBezTo>
                    <a:pt x="1364" y="4433"/>
                    <a:pt x="1605" y="4313"/>
                    <a:pt x="1754" y="4025"/>
                  </a:cubicBezTo>
                  <a:cubicBezTo>
                    <a:pt x="2290" y="3008"/>
                    <a:pt x="3039" y="2098"/>
                    <a:pt x="3931" y="1384"/>
                  </a:cubicBezTo>
                  <a:cubicBezTo>
                    <a:pt x="4288" y="1117"/>
                    <a:pt x="4217" y="528"/>
                    <a:pt x="3931" y="242"/>
                  </a:cubicBezTo>
                  <a:cubicBezTo>
                    <a:pt x="3771" y="74"/>
                    <a:pt x="3583" y="1"/>
                    <a:pt x="3392"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8" name="Google Shape;258;p14"/>
            <p:cNvSpPr/>
            <p:nvPr/>
          </p:nvSpPr>
          <p:spPr>
            <a:xfrm>
              <a:off x="4323379" y="471415"/>
              <a:ext cx="138936" cy="143149"/>
            </a:xfrm>
            <a:custGeom>
              <a:avLst/>
              <a:gdLst/>
              <a:ahLst/>
              <a:cxnLst/>
              <a:rect l="l" t="t" r="r" b="b"/>
              <a:pathLst>
                <a:path w="4254" h="4383" extrusionOk="0">
                  <a:moveTo>
                    <a:pt x="3087" y="0"/>
                  </a:moveTo>
                  <a:cubicBezTo>
                    <a:pt x="2835" y="0"/>
                    <a:pt x="2583" y="107"/>
                    <a:pt x="2407" y="363"/>
                  </a:cubicBezTo>
                  <a:lnTo>
                    <a:pt x="426" y="3200"/>
                  </a:lnTo>
                  <a:cubicBezTo>
                    <a:pt x="1" y="3800"/>
                    <a:pt x="566" y="4383"/>
                    <a:pt x="1151" y="4383"/>
                  </a:cubicBezTo>
                  <a:cubicBezTo>
                    <a:pt x="1401" y="4383"/>
                    <a:pt x="1654" y="4277"/>
                    <a:pt x="1836" y="4020"/>
                  </a:cubicBezTo>
                  <a:lnTo>
                    <a:pt x="3816" y="1184"/>
                  </a:lnTo>
                  <a:cubicBezTo>
                    <a:pt x="4254" y="583"/>
                    <a:pt x="3675" y="0"/>
                    <a:pt x="3087"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9" name="Google Shape;259;p14"/>
            <p:cNvSpPr/>
            <p:nvPr/>
          </p:nvSpPr>
          <p:spPr>
            <a:xfrm>
              <a:off x="4409699" y="627595"/>
              <a:ext cx="139034" cy="143247"/>
            </a:xfrm>
            <a:custGeom>
              <a:avLst/>
              <a:gdLst/>
              <a:ahLst/>
              <a:cxnLst/>
              <a:rect l="l" t="t" r="r" b="b"/>
              <a:pathLst>
                <a:path w="4257" h="4386" extrusionOk="0">
                  <a:moveTo>
                    <a:pt x="3107" y="0"/>
                  </a:moveTo>
                  <a:cubicBezTo>
                    <a:pt x="2857" y="0"/>
                    <a:pt x="2604" y="106"/>
                    <a:pt x="2422" y="363"/>
                  </a:cubicBezTo>
                  <a:lnTo>
                    <a:pt x="424" y="3200"/>
                  </a:lnTo>
                  <a:cubicBezTo>
                    <a:pt x="0" y="3810"/>
                    <a:pt x="569" y="4386"/>
                    <a:pt x="1157" y="4386"/>
                  </a:cubicBezTo>
                  <a:cubicBezTo>
                    <a:pt x="1411" y="4386"/>
                    <a:pt x="1668" y="4279"/>
                    <a:pt x="1851" y="4020"/>
                  </a:cubicBezTo>
                  <a:lnTo>
                    <a:pt x="3832" y="1183"/>
                  </a:lnTo>
                  <a:cubicBezTo>
                    <a:pt x="4257" y="583"/>
                    <a:pt x="3692" y="0"/>
                    <a:pt x="3107"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0" name="Google Shape;260;p14"/>
            <p:cNvSpPr/>
            <p:nvPr/>
          </p:nvSpPr>
          <p:spPr>
            <a:xfrm>
              <a:off x="4472570" y="191127"/>
              <a:ext cx="139099" cy="143149"/>
            </a:xfrm>
            <a:custGeom>
              <a:avLst/>
              <a:gdLst/>
              <a:ahLst/>
              <a:cxnLst/>
              <a:rect l="l" t="t" r="r" b="b"/>
              <a:pathLst>
                <a:path w="4259" h="4383" extrusionOk="0">
                  <a:moveTo>
                    <a:pt x="3095" y="0"/>
                  </a:moveTo>
                  <a:cubicBezTo>
                    <a:pt x="2843" y="0"/>
                    <a:pt x="2588" y="106"/>
                    <a:pt x="2406" y="362"/>
                  </a:cubicBezTo>
                  <a:lnTo>
                    <a:pt x="426" y="3199"/>
                  </a:lnTo>
                  <a:cubicBezTo>
                    <a:pt x="1" y="3800"/>
                    <a:pt x="566" y="4382"/>
                    <a:pt x="1151" y="4382"/>
                  </a:cubicBezTo>
                  <a:cubicBezTo>
                    <a:pt x="1401" y="4382"/>
                    <a:pt x="1654" y="4276"/>
                    <a:pt x="1835" y="4020"/>
                  </a:cubicBezTo>
                  <a:lnTo>
                    <a:pt x="3834" y="1183"/>
                  </a:lnTo>
                  <a:cubicBezTo>
                    <a:pt x="4259" y="583"/>
                    <a:pt x="3685" y="0"/>
                    <a:pt x="3095"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1" name="Google Shape;261;p14"/>
            <p:cNvSpPr/>
            <p:nvPr/>
          </p:nvSpPr>
          <p:spPr>
            <a:xfrm>
              <a:off x="4204268" y="88411"/>
              <a:ext cx="123847" cy="134135"/>
            </a:xfrm>
            <a:custGeom>
              <a:avLst/>
              <a:gdLst/>
              <a:ahLst/>
              <a:cxnLst/>
              <a:rect l="l" t="t" r="r" b="b"/>
              <a:pathLst>
                <a:path w="3792" h="4107" extrusionOk="0">
                  <a:moveTo>
                    <a:pt x="2654" y="0"/>
                  </a:moveTo>
                  <a:cubicBezTo>
                    <a:pt x="2404" y="0"/>
                    <a:pt x="2154" y="113"/>
                    <a:pt x="1985" y="385"/>
                  </a:cubicBezTo>
                  <a:lnTo>
                    <a:pt x="397" y="2901"/>
                  </a:lnTo>
                  <a:cubicBezTo>
                    <a:pt x="1" y="3521"/>
                    <a:pt x="569" y="4106"/>
                    <a:pt x="1139" y="4106"/>
                  </a:cubicBezTo>
                  <a:cubicBezTo>
                    <a:pt x="1388" y="4106"/>
                    <a:pt x="1638" y="3994"/>
                    <a:pt x="1807" y="3722"/>
                  </a:cubicBezTo>
                  <a:lnTo>
                    <a:pt x="3395" y="1206"/>
                  </a:lnTo>
                  <a:cubicBezTo>
                    <a:pt x="3792" y="586"/>
                    <a:pt x="3223" y="0"/>
                    <a:pt x="2654"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2" name="Google Shape;262;p14"/>
            <p:cNvSpPr/>
            <p:nvPr/>
          </p:nvSpPr>
          <p:spPr>
            <a:xfrm>
              <a:off x="4023168" y="162451"/>
              <a:ext cx="122998" cy="129399"/>
            </a:xfrm>
            <a:custGeom>
              <a:avLst/>
              <a:gdLst/>
              <a:ahLst/>
              <a:cxnLst/>
              <a:rect l="l" t="t" r="r" b="b"/>
              <a:pathLst>
                <a:path w="3766" h="3962" extrusionOk="0">
                  <a:moveTo>
                    <a:pt x="2882" y="0"/>
                  </a:moveTo>
                  <a:cubicBezTo>
                    <a:pt x="2673" y="0"/>
                    <a:pt x="2463" y="81"/>
                    <a:pt x="2303" y="241"/>
                  </a:cubicBezTo>
                  <a:lnTo>
                    <a:pt x="322" y="2561"/>
                  </a:lnTo>
                  <a:cubicBezTo>
                    <a:pt x="1" y="2900"/>
                    <a:pt x="1" y="3399"/>
                    <a:pt x="322" y="3721"/>
                  </a:cubicBezTo>
                  <a:cubicBezTo>
                    <a:pt x="483" y="3881"/>
                    <a:pt x="688" y="3961"/>
                    <a:pt x="895" y="3961"/>
                  </a:cubicBezTo>
                  <a:cubicBezTo>
                    <a:pt x="1103" y="3961"/>
                    <a:pt x="1312" y="3881"/>
                    <a:pt x="1482" y="3721"/>
                  </a:cubicBezTo>
                  <a:lnTo>
                    <a:pt x="3462" y="1401"/>
                  </a:lnTo>
                  <a:cubicBezTo>
                    <a:pt x="3766" y="1062"/>
                    <a:pt x="3766" y="562"/>
                    <a:pt x="3462" y="241"/>
                  </a:cubicBezTo>
                  <a:cubicBezTo>
                    <a:pt x="3302" y="81"/>
                    <a:pt x="3092" y="0"/>
                    <a:pt x="2882"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263" name="Google Shape;263;p14"/>
          <p:cNvGrpSpPr/>
          <p:nvPr/>
        </p:nvGrpSpPr>
        <p:grpSpPr>
          <a:xfrm>
            <a:off x="7153652" y="4053702"/>
            <a:ext cx="485818" cy="660091"/>
            <a:chOff x="6885752" y="4461977"/>
            <a:chExt cx="485818" cy="660091"/>
          </a:xfrm>
        </p:grpSpPr>
        <p:sp>
          <p:nvSpPr>
            <p:cNvPr id="264" name="Google Shape;264;p14"/>
            <p:cNvSpPr/>
            <p:nvPr/>
          </p:nvSpPr>
          <p:spPr>
            <a:xfrm>
              <a:off x="7079557" y="4636643"/>
              <a:ext cx="122540" cy="134722"/>
            </a:xfrm>
            <a:custGeom>
              <a:avLst/>
              <a:gdLst/>
              <a:ahLst/>
              <a:cxnLst/>
              <a:rect l="l" t="t" r="r" b="b"/>
              <a:pathLst>
                <a:path w="3752" h="4125" extrusionOk="0">
                  <a:moveTo>
                    <a:pt x="2984" y="0"/>
                  </a:moveTo>
                  <a:cubicBezTo>
                    <a:pt x="2815" y="0"/>
                    <a:pt x="2643" y="72"/>
                    <a:pt x="2519" y="244"/>
                  </a:cubicBezTo>
                  <a:lnTo>
                    <a:pt x="289" y="3331"/>
                  </a:lnTo>
                  <a:cubicBezTo>
                    <a:pt x="1" y="3732"/>
                    <a:pt x="382" y="4124"/>
                    <a:pt x="776" y="4124"/>
                  </a:cubicBezTo>
                  <a:cubicBezTo>
                    <a:pt x="943" y="4124"/>
                    <a:pt x="1113" y="4054"/>
                    <a:pt x="1235" y="3884"/>
                  </a:cubicBezTo>
                  <a:lnTo>
                    <a:pt x="3465" y="797"/>
                  </a:lnTo>
                  <a:cubicBezTo>
                    <a:pt x="3752" y="386"/>
                    <a:pt x="3376" y="0"/>
                    <a:pt x="2984"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5" name="Google Shape;265;p14"/>
            <p:cNvSpPr/>
            <p:nvPr/>
          </p:nvSpPr>
          <p:spPr>
            <a:xfrm>
              <a:off x="7120382" y="4754186"/>
              <a:ext cx="116302" cy="142202"/>
            </a:xfrm>
            <a:custGeom>
              <a:avLst/>
              <a:gdLst/>
              <a:ahLst/>
              <a:cxnLst/>
              <a:rect l="l" t="t" r="r" b="b"/>
              <a:pathLst>
                <a:path w="3561" h="4354" extrusionOk="0">
                  <a:moveTo>
                    <a:pt x="2816" y="1"/>
                  </a:moveTo>
                  <a:cubicBezTo>
                    <a:pt x="2653" y="1"/>
                    <a:pt x="2493" y="79"/>
                    <a:pt x="2393" y="267"/>
                  </a:cubicBezTo>
                  <a:cubicBezTo>
                    <a:pt x="1823" y="1391"/>
                    <a:pt x="1127" y="2426"/>
                    <a:pt x="342" y="3389"/>
                  </a:cubicBezTo>
                  <a:cubicBezTo>
                    <a:pt x="1" y="3799"/>
                    <a:pt x="368" y="4354"/>
                    <a:pt x="760" y="4354"/>
                  </a:cubicBezTo>
                  <a:cubicBezTo>
                    <a:pt x="881" y="4354"/>
                    <a:pt x="1004" y="4301"/>
                    <a:pt x="1109" y="4175"/>
                  </a:cubicBezTo>
                  <a:cubicBezTo>
                    <a:pt x="1983" y="3140"/>
                    <a:pt x="2715" y="2016"/>
                    <a:pt x="3339" y="820"/>
                  </a:cubicBezTo>
                  <a:cubicBezTo>
                    <a:pt x="3561" y="389"/>
                    <a:pt x="3179" y="1"/>
                    <a:pt x="2816"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6" name="Google Shape;266;p14"/>
            <p:cNvSpPr/>
            <p:nvPr/>
          </p:nvSpPr>
          <p:spPr>
            <a:xfrm>
              <a:off x="6885752" y="4819702"/>
              <a:ext cx="166076" cy="160687"/>
            </a:xfrm>
            <a:custGeom>
              <a:avLst/>
              <a:gdLst/>
              <a:ahLst/>
              <a:cxnLst/>
              <a:rect l="l" t="t" r="r" b="b"/>
              <a:pathLst>
                <a:path w="5085" h="4920" extrusionOk="0">
                  <a:moveTo>
                    <a:pt x="3829" y="0"/>
                  </a:moveTo>
                  <a:cubicBezTo>
                    <a:pt x="3649" y="0"/>
                    <a:pt x="3464" y="61"/>
                    <a:pt x="3297" y="206"/>
                  </a:cubicBezTo>
                  <a:cubicBezTo>
                    <a:pt x="2119" y="1205"/>
                    <a:pt x="1138" y="2383"/>
                    <a:pt x="371" y="3703"/>
                  </a:cubicBezTo>
                  <a:cubicBezTo>
                    <a:pt x="0" y="4333"/>
                    <a:pt x="570" y="4920"/>
                    <a:pt x="1133" y="4920"/>
                  </a:cubicBezTo>
                  <a:cubicBezTo>
                    <a:pt x="1384" y="4920"/>
                    <a:pt x="1633" y="4804"/>
                    <a:pt x="1798" y="4524"/>
                  </a:cubicBezTo>
                  <a:cubicBezTo>
                    <a:pt x="2494" y="3328"/>
                    <a:pt x="3386" y="2258"/>
                    <a:pt x="4439" y="1366"/>
                  </a:cubicBezTo>
                  <a:cubicBezTo>
                    <a:pt x="5085" y="832"/>
                    <a:pt x="4493" y="0"/>
                    <a:pt x="3829"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7" name="Google Shape;267;p14"/>
            <p:cNvSpPr/>
            <p:nvPr/>
          </p:nvSpPr>
          <p:spPr>
            <a:xfrm>
              <a:off x="6964267" y="4645265"/>
              <a:ext cx="105524" cy="110554"/>
            </a:xfrm>
            <a:custGeom>
              <a:avLst/>
              <a:gdLst/>
              <a:ahLst/>
              <a:cxnLst/>
              <a:rect l="l" t="t" r="r" b="b"/>
              <a:pathLst>
                <a:path w="3231" h="3385" extrusionOk="0">
                  <a:moveTo>
                    <a:pt x="2267" y="0"/>
                  </a:moveTo>
                  <a:cubicBezTo>
                    <a:pt x="1984" y="0"/>
                    <a:pt x="1708" y="139"/>
                    <a:pt x="1553" y="390"/>
                  </a:cubicBezTo>
                  <a:lnTo>
                    <a:pt x="268" y="2157"/>
                  </a:lnTo>
                  <a:cubicBezTo>
                    <a:pt x="1" y="2514"/>
                    <a:pt x="197" y="3085"/>
                    <a:pt x="554" y="3281"/>
                  </a:cubicBezTo>
                  <a:cubicBezTo>
                    <a:pt x="682" y="3351"/>
                    <a:pt x="822" y="3385"/>
                    <a:pt x="960" y="3385"/>
                  </a:cubicBezTo>
                  <a:cubicBezTo>
                    <a:pt x="1245" y="3385"/>
                    <a:pt x="1522" y="3242"/>
                    <a:pt x="1678" y="2978"/>
                  </a:cubicBezTo>
                  <a:lnTo>
                    <a:pt x="2963" y="1211"/>
                  </a:lnTo>
                  <a:cubicBezTo>
                    <a:pt x="3230" y="872"/>
                    <a:pt x="3034" y="319"/>
                    <a:pt x="2677" y="105"/>
                  </a:cubicBezTo>
                  <a:cubicBezTo>
                    <a:pt x="2548" y="34"/>
                    <a:pt x="2406" y="0"/>
                    <a:pt x="2267"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8" name="Google Shape;268;p14"/>
            <p:cNvSpPr/>
            <p:nvPr/>
          </p:nvSpPr>
          <p:spPr>
            <a:xfrm>
              <a:off x="7221595" y="4474943"/>
              <a:ext cx="149975" cy="157519"/>
            </a:xfrm>
            <a:custGeom>
              <a:avLst/>
              <a:gdLst/>
              <a:ahLst/>
              <a:cxnLst/>
              <a:rect l="l" t="t" r="r" b="b"/>
              <a:pathLst>
                <a:path w="4592" h="4823" extrusionOk="0">
                  <a:moveTo>
                    <a:pt x="3518" y="1"/>
                  </a:moveTo>
                  <a:cubicBezTo>
                    <a:pt x="3378" y="1"/>
                    <a:pt x="3229" y="50"/>
                    <a:pt x="3077" y="163"/>
                  </a:cubicBezTo>
                  <a:cubicBezTo>
                    <a:pt x="1882" y="1038"/>
                    <a:pt x="918" y="2215"/>
                    <a:pt x="294" y="3571"/>
                  </a:cubicBezTo>
                  <a:cubicBezTo>
                    <a:pt x="1" y="4230"/>
                    <a:pt x="568" y="4823"/>
                    <a:pt x="1098" y="4823"/>
                  </a:cubicBezTo>
                  <a:cubicBezTo>
                    <a:pt x="1343" y="4823"/>
                    <a:pt x="1580" y="4696"/>
                    <a:pt x="1721" y="4392"/>
                  </a:cubicBezTo>
                  <a:cubicBezTo>
                    <a:pt x="2203" y="3286"/>
                    <a:pt x="2952" y="2322"/>
                    <a:pt x="3916" y="1573"/>
                  </a:cubicBezTo>
                  <a:cubicBezTo>
                    <a:pt x="4591" y="1059"/>
                    <a:pt x="4167" y="1"/>
                    <a:pt x="3518"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9" name="Google Shape;269;p14"/>
            <p:cNvSpPr/>
            <p:nvPr/>
          </p:nvSpPr>
          <p:spPr>
            <a:xfrm>
              <a:off x="6994216" y="4977025"/>
              <a:ext cx="140242" cy="145043"/>
            </a:xfrm>
            <a:custGeom>
              <a:avLst/>
              <a:gdLst/>
              <a:ahLst/>
              <a:cxnLst/>
              <a:rect l="l" t="t" r="r" b="b"/>
              <a:pathLst>
                <a:path w="4294" h="4441" extrusionOk="0">
                  <a:moveTo>
                    <a:pt x="3391" y="0"/>
                  </a:moveTo>
                  <a:cubicBezTo>
                    <a:pt x="3175" y="0"/>
                    <a:pt x="2956" y="91"/>
                    <a:pt x="2777" y="242"/>
                  </a:cubicBezTo>
                  <a:cubicBezTo>
                    <a:pt x="1760" y="1045"/>
                    <a:pt x="939" y="2062"/>
                    <a:pt x="333" y="3204"/>
                  </a:cubicBezTo>
                  <a:cubicBezTo>
                    <a:pt x="1" y="3843"/>
                    <a:pt x="567" y="4440"/>
                    <a:pt x="1114" y="4440"/>
                  </a:cubicBezTo>
                  <a:cubicBezTo>
                    <a:pt x="1362" y="4440"/>
                    <a:pt x="1605" y="4319"/>
                    <a:pt x="1760" y="4025"/>
                  </a:cubicBezTo>
                  <a:cubicBezTo>
                    <a:pt x="2295" y="3008"/>
                    <a:pt x="3027" y="2116"/>
                    <a:pt x="3937" y="1384"/>
                  </a:cubicBezTo>
                  <a:cubicBezTo>
                    <a:pt x="4294" y="1116"/>
                    <a:pt x="4222" y="528"/>
                    <a:pt x="3937" y="242"/>
                  </a:cubicBezTo>
                  <a:cubicBezTo>
                    <a:pt x="3777" y="73"/>
                    <a:pt x="3585" y="0"/>
                    <a:pt x="3391"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0" name="Google Shape;270;p14"/>
            <p:cNvSpPr/>
            <p:nvPr/>
          </p:nvSpPr>
          <p:spPr>
            <a:xfrm>
              <a:off x="7200954" y="4845471"/>
              <a:ext cx="139132" cy="143149"/>
            </a:xfrm>
            <a:custGeom>
              <a:avLst/>
              <a:gdLst/>
              <a:ahLst/>
              <a:cxnLst/>
              <a:rect l="l" t="t" r="r" b="b"/>
              <a:pathLst>
                <a:path w="4260" h="4383" extrusionOk="0">
                  <a:moveTo>
                    <a:pt x="3109" y="0"/>
                  </a:moveTo>
                  <a:cubicBezTo>
                    <a:pt x="2859" y="0"/>
                    <a:pt x="2606" y="106"/>
                    <a:pt x="2424" y="363"/>
                  </a:cubicBezTo>
                  <a:lnTo>
                    <a:pt x="426" y="3199"/>
                  </a:lnTo>
                  <a:cubicBezTo>
                    <a:pt x="1" y="3800"/>
                    <a:pt x="575" y="4383"/>
                    <a:pt x="1165" y="4383"/>
                  </a:cubicBezTo>
                  <a:cubicBezTo>
                    <a:pt x="1417" y="4383"/>
                    <a:pt x="1672" y="4276"/>
                    <a:pt x="1853" y="4020"/>
                  </a:cubicBezTo>
                  <a:lnTo>
                    <a:pt x="3834" y="1183"/>
                  </a:lnTo>
                  <a:cubicBezTo>
                    <a:pt x="4259" y="583"/>
                    <a:pt x="3694" y="0"/>
                    <a:pt x="3109"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1" name="Google Shape;271;p14"/>
            <p:cNvSpPr/>
            <p:nvPr/>
          </p:nvSpPr>
          <p:spPr>
            <a:xfrm>
              <a:off x="7082365" y="4461977"/>
              <a:ext cx="123977" cy="134233"/>
            </a:xfrm>
            <a:custGeom>
              <a:avLst/>
              <a:gdLst/>
              <a:ahLst/>
              <a:cxnLst/>
              <a:rect l="l" t="t" r="r" b="b"/>
              <a:pathLst>
                <a:path w="3796" h="4110" extrusionOk="0">
                  <a:moveTo>
                    <a:pt x="2648" y="1"/>
                  </a:moveTo>
                  <a:cubicBezTo>
                    <a:pt x="2401" y="1"/>
                    <a:pt x="2154" y="113"/>
                    <a:pt x="1987" y="382"/>
                  </a:cubicBezTo>
                  <a:lnTo>
                    <a:pt x="399" y="2898"/>
                  </a:lnTo>
                  <a:cubicBezTo>
                    <a:pt x="0" y="3521"/>
                    <a:pt x="577" y="4109"/>
                    <a:pt x="1149" y="4109"/>
                  </a:cubicBezTo>
                  <a:cubicBezTo>
                    <a:pt x="1396" y="4109"/>
                    <a:pt x="1642" y="4000"/>
                    <a:pt x="1809" y="3736"/>
                  </a:cubicBezTo>
                  <a:lnTo>
                    <a:pt x="3397" y="1221"/>
                  </a:lnTo>
                  <a:cubicBezTo>
                    <a:pt x="3795" y="598"/>
                    <a:pt x="3220" y="1"/>
                    <a:pt x="2648"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2" name="Google Shape;272;p14"/>
            <p:cNvSpPr/>
            <p:nvPr/>
          </p:nvSpPr>
          <p:spPr>
            <a:xfrm>
              <a:off x="6901919" y="4536507"/>
              <a:ext cx="122998" cy="129399"/>
            </a:xfrm>
            <a:custGeom>
              <a:avLst/>
              <a:gdLst/>
              <a:ahLst/>
              <a:cxnLst/>
              <a:rect l="l" t="t" r="r" b="b"/>
              <a:pathLst>
                <a:path w="3766" h="3962" extrusionOk="0">
                  <a:moveTo>
                    <a:pt x="2875" y="0"/>
                  </a:moveTo>
                  <a:cubicBezTo>
                    <a:pt x="2668" y="0"/>
                    <a:pt x="2463" y="80"/>
                    <a:pt x="2302" y="241"/>
                  </a:cubicBezTo>
                  <a:lnTo>
                    <a:pt x="304" y="2561"/>
                  </a:lnTo>
                  <a:cubicBezTo>
                    <a:pt x="1" y="2882"/>
                    <a:pt x="1" y="3399"/>
                    <a:pt x="304" y="3720"/>
                  </a:cubicBezTo>
                  <a:cubicBezTo>
                    <a:pt x="464" y="3881"/>
                    <a:pt x="674" y="3961"/>
                    <a:pt x="884" y="3961"/>
                  </a:cubicBezTo>
                  <a:cubicBezTo>
                    <a:pt x="1093" y="3961"/>
                    <a:pt x="1303" y="3881"/>
                    <a:pt x="1464" y="3720"/>
                  </a:cubicBezTo>
                  <a:lnTo>
                    <a:pt x="3462" y="1401"/>
                  </a:lnTo>
                  <a:cubicBezTo>
                    <a:pt x="3765" y="1062"/>
                    <a:pt x="3765" y="562"/>
                    <a:pt x="3462" y="241"/>
                  </a:cubicBezTo>
                  <a:cubicBezTo>
                    <a:pt x="3293" y="80"/>
                    <a:pt x="3083" y="0"/>
                    <a:pt x="2875"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ackground 2">
  <p:cSld name="CUSTOM_1">
    <p:spTree>
      <p:nvGrpSpPr>
        <p:cNvPr id="1" name="Shape 273"/>
        <p:cNvGrpSpPr/>
        <p:nvPr/>
      </p:nvGrpSpPr>
      <p:grpSpPr>
        <a:xfrm>
          <a:off x="0" y="0"/>
          <a:ext cx="0" cy="0"/>
          <a:chOff x="0" y="0"/>
          <a:chExt cx="0" cy="0"/>
        </a:xfrm>
      </p:grpSpPr>
      <p:sp>
        <p:nvSpPr>
          <p:cNvPr id="274" name="Google Shape;274;p15"/>
          <p:cNvSpPr/>
          <p:nvPr/>
        </p:nvSpPr>
        <p:spPr>
          <a:xfrm rot="-8668324" flipH="1">
            <a:off x="6750056" y="3283941"/>
            <a:ext cx="1198994" cy="2332631"/>
          </a:xfrm>
          <a:custGeom>
            <a:avLst/>
            <a:gdLst/>
            <a:ahLst/>
            <a:cxnLst/>
            <a:rect l="l" t="t" r="r" b="b"/>
            <a:pathLst>
              <a:path w="234000" h="207519" extrusionOk="0">
                <a:moveTo>
                  <a:pt x="66638" y="1"/>
                </a:moveTo>
                <a:cubicBezTo>
                  <a:pt x="33816" y="1"/>
                  <a:pt x="1" y="77942"/>
                  <a:pt x="21774" y="125047"/>
                </a:cubicBezTo>
                <a:cubicBezTo>
                  <a:pt x="43821" y="172592"/>
                  <a:pt x="52625" y="198160"/>
                  <a:pt x="137149" y="206965"/>
                </a:cubicBezTo>
                <a:cubicBezTo>
                  <a:pt x="140739" y="207339"/>
                  <a:pt x="144179" y="207519"/>
                  <a:pt x="147477" y="207519"/>
                </a:cubicBezTo>
                <a:cubicBezTo>
                  <a:pt x="221829" y="207519"/>
                  <a:pt x="223659" y="115922"/>
                  <a:pt x="228717" y="88067"/>
                </a:cubicBezTo>
                <a:cubicBezTo>
                  <a:pt x="234000" y="59047"/>
                  <a:pt x="187300" y="5304"/>
                  <a:pt x="67558" y="21"/>
                </a:cubicBezTo>
                <a:cubicBezTo>
                  <a:pt x="67251" y="7"/>
                  <a:pt x="66945" y="1"/>
                  <a:pt x="66638" y="1"/>
                </a:cubicBezTo>
                <a:close/>
              </a:path>
            </a:pathLst>
          </a:custGeom>
          <a:solidFill>
            <a:srgbClr val="9ABFC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5" name="Google Shape;275;p15"/>
          <p:cNvSpPr/>
          <p:nvPr/>
        </p:nvSpPr>
        <p:spPr>
          <a:xfrm rot="126148" flipH="1">
            <a:off x="-1059503" y="-655658"/>
            <a:ext cx="2264304" cy="2569264"/>
          </a:xfrm>
          <a:custGeom>
            <a:avLst/>
            <a:gdLst/>
            <a:ahLst/>
            <a:cxnLst/>
            <a:rect l="l" t="t" r="r" b="b"/>
            <a:pathLst>
              <a:path w="234000" h="207519" extrusionOk="0">
                <a:moveTo>
                  <a:pt x="66638" y="1"/>
                </a:moveTo>
                <a:cubicBezTo>
                  <a:pt x="33816" y="1"/>
                  <a:pt x="1" y="77942"/>
                  <a:pt x="21774" y="125047"/>
                </a:cubicBezTo>
                <a:cubicBezTo>
                  <a:pt x="43821" y="172592"/>
                  <a:pt x="52625" y="198160"/>
                  <a:pt x="137149" y="206965"/>
                </a:cubicBezTo>
                <a:cubicBezTo>
                  <a:pt x="140739" y="207339"/>
                  <a:pt x="144179" y="207519"/>
                  <a:pt x="147477" y="207519"/>
                </a:cubicBezTo>
                <a:cubicBezTo>
                  <a:pt x="221829" y="207519"/>
                  <a:pt x="223659" y="115922"/>
                  <a:pt x="228717" y="88067"/>
                </a:cubicBezTo>
                <a:cubicBezTo>
                  <a:pt x="234000" y="59047"/>
                  <a:pt x="187300" y="5304"/>
                  <a:pt x="67558" y="21"/>
                </a:cubicBezTo>
                <a:cubicBezTo>
                  <a:pt x="67251" y="7"/>
                  <a:pt x="66945" y="1"/>
                  <a:pt x="66638" y="1"/>
                </a:cubicBezTo>
                <a:close/>
              </a:path>
            </a:pathLst>
          </a:custGeom>
          <a:solidFill>
            <a:srgbClr val="FFF6A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6" name="Google Shape;276;p15"/>
          <p:cNvSpPr/>
          <p:nvPr/>
        </p:nvSpPr>
        <p:spPr>
          <a:xfrm rot="-3360588" flipH="1">
            <a:off x="-237097" y="1338252"/>
            <a:ext cx="619478" cy="1244799"/>
          </a:xfrm>
          <a:custGeom>
            <a:avLst/>
            <a:gdLst/>
            <a:ahLst/>
            <a:cxnLst/>
            <a:rect l="l" t="t" r="r" b="b"/>
            <a:pathLst>
              <a:path w="234000" h="207519" extrusionOk="0">
                <a:moveTo>
                  <a:pt x="66638" y="1"/>
                </a:moveTo>
                <a:cubicBezTo>
                  <a:pt x="33816" y="1"/>
                  <a:pt x="1" y="77942"/>
                  <a:pt x="21774" y="125047"/>
                </a:cubicBezTo>
                <a:cubicBezTo>
                  <a:pt x="43821" y="172592"/>
                  <a:pt x="52625" y="198160"/>
                  <a:pt x="137149" y="206965"/>
                </a:cubicBezTo>
                <a:cubicBezTo>
                  <a:pt x="140739" y="207339"/>
                  <a:pt x="144179" y="207519"/>
                  <a:pt x="147477" y="207519"/>
                </a:cubicBezTo>
                <a:cubicBezTo>
                  <a:pt x="221829" y="207519"/>
                  <a:pt x="223659" y="115922"/>
                  <a:pt x="228717" y="88067"/>
                </a:cubicBezTo>
                <a:cubicBezTo>
                  <a:pt x="234000" y="59047"/>
                  <a:pt x="187300" y="5304"/>
                  <a:pt x="67558" y="21"/>
                </a:cubicBezTo>
                <a:cubicBezTo>
                  <a:pt x="67251" y="7"/>
                  <a:pt x="66945" y="1"/>
                  <a:pt x="66638" y="1"/>
                </a:cubicBezTo>
                <a:close/>
              </a:path>
            </a:pathLst>
          </a:custGeom>
          <a:solidFill>
            <a:srgbClr val="9ABFC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7" name="Google Shape;277;p15"/>
          <p:cNvSpPr/>
          <p:nvPr/>
        </p:nvSpPr>
        <p:spPr>
          <a:xfrm rot="-3314681" flipH="1">
            <a:off x="5748467" y="2887729"/>
            <a:ext cx="5950699" cy="2357285"/>
          </a:xfrm>
          <a:custGeom>
            <a:avLst/>
            <a:gdLst/>
            <a:ahLst/>
            <a:cxnLst/>
            <a:rect l="l" t="t" r="r" b="b"/>
            <a:pathLst>
              <a:path w="369334" h="96679" extrusionOk="0">
                <a:moveTo>
                  <a:pt x="263831" y="0"/>
                </a:moveTo>
                <a:cubicBezTo>
                  <a:pt x="244577" y="0"/>
                  <a:pt x="228205" y="8705"/>
                  <a:pt x="210095" y="8705"/>
                </a:cubicBezTo>
                <a:cubicBezTo>
                  <a:pt x="203509" y="8705"/>
                  <a:pt x="196694" y="7554"/>
                  <a:pt x="189426" y="4415"/>
                </a:cubicBezTo>
                <a:cubicBezTo>
                  <a:pt x="184718" y="2378"/>
                  <a:pt x="179930" y="1495"/>
                  <a:pt x="175058" y="1495"/>
                </a:cubicBezTo>
                <a:cubicBezTo>
                  <a:pt x="143264" y="1495"/>
                  <a:pt x="107921" y="39109"/>
                  <a:pt x="67883" y="39109"/>
                </a:cubicBezTo>
                <a:cubicBezTo>
                  <a:pt x="62780" y="39109"/>
                  <a:pt x="57600" y="38498"/>
                  <a:pt x="52341" y="37120"/>
                </a:cubicBezTo>
                <a:cubicBezTo>
                  <a:pt x="47790" y="35927"/>
                  <a:pt x="43651" y="35382"/>
                  <a:pt x="39889" y="35382"/>
                </a:cubicBezTo>
                <a:cubicBezTo>
                  <a:pt x="1" y="35382"/>
                  <a:pt x="2400" y="96679"/>
                  <a:pt x="2400" y="96679"/>
                </a:cubicBezTo>
                <a:lnTo>
                  <a:pt x="367639" y="95572"/>
                </a:lnTo>
                <a:lnTo>
                  <a:pt x="369334" y="74233"/>
                </a:lnTo>
                <a:cubicBezTo>
                  <a:pt x="369334" y="74233"/>
                  <a:pt x="351152" y="46826"/>
                  <a:pt x="303031" y="13461"/>
                </a:cubicBezTo>
                <a:cubicBezTo>
                  <a:pt x="288221" y="3196"/>
                  <a:pt x="275497" y="0"/>
                  <a:pt x="263831" y="0"/>
                </a:cubicBezTo>
                <a:close/>
              </a:path>
            </a:pathLst>
          </a:custGeom>
          <a:solidFill>
            <a:srgbClr val="FCE8E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278" name="Google Shape;278;p15"/>
          <p:cNvGrpSpPr/>
          <p:nvPr/>
        </p:nvGrpSpPr>
        <p:grpSpPr>
          <a:xfrm flipH="1">
            <a:off x="8274572" y="2470323"/>
            <a:ext cx="664892" cy="682431"/>
            <a:chOff x="4007590" y="88411"/>
            <a:chExt cx="664892" cy="682431"/>
          </a:xfrm>
        </p:grpSpPr>
        <p:sp>
          <p:nvSpPr>
            <p:cNvPr id="279" name="Google Shape;279;p15"/>
            <p:cNvSpPr/>
            <p:nvPr/>
          </p:nvSpPr>
          <p:spPr>
            <a:xfrm>
              <a:off x="4200839" y="262685"/>
              <a:ext cx="122573" cy="134625"/>
            </a:xfrm>
            <a:custGeom>
              <a:avLst/>
              <a:gdLst/>
              <a:ahLst/>
              <a:cxnLst/>
              <a:rect l="l" t="t" r="r" b="b"/>
              <a:pathLst>
                <a:path w="3753" h="4122" extrusionOk="0">
                  <a:moveTo>
                    <a:pt x="2979" y="0"/>
                  </a:moveTo>
                  <a:cubicBezTo>
                    <a:pt x="2811" y="0"/>
                    <a:pt x="2641" y="71"/>
                    <a:pt x="2519" y="241"/>
                  </a:cubicBezTo>
                  <a:lnTo>
                    <a:pt x="288" y="3328"/>
                  </a:lnTo>
                  <a:cubicBezTo>
                    <a:pt x="0" y="3729"/>
                    <a:pt x="381" y="4121"/>
                    <a:pt x="775" y="4121"/>
                  </a:cubicBezTo>
                  <a:cubicBezTo>
                    <a:pt x="942" y="4121"/>
                    <a:pt x="1112" y="4051"/>
                    <a:pt x="1234" y="3881"/>
                  </a:cubicBezTo>
                  <a:lnTo>
                    <a:pt x="3464" y="776"/>
                  </a:lnTo>
                  <a:cubicBezTo>
                    <a:pt x="3752" y="388"/>
                    <a:pt x="3373" y="0"/>
                    <a:pt x="2979"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0" name="Google Shape;280;p15"/>
            <p:cNvSpPr/>
            <p:nvPr/>
          </p:nvSpPr>
          <p:spPr>
            <a:xfrm>
              <a:off x="4549942" y="350703"/>
              <a:ext cx="122540" cy="134723"/>
            </a:xfrm>
            <a:custGeom>
              <a:avLst/>
              <a:gdLst/>
              <a:ahLst/>
              <a:cxnLst/>
              <a:rect l="l" t="t" r="r" b="b"/>
              <a:pathLst>
                <a:path w="3752" h="4125" extrusionOk="0">
                  <a:moveTo>
                    <a:pt x="2976" y="0"/>
                  </a:moveTo>
                  <a:cubicBezTo>
                    <a:pt x="2809" y="0"/>
                    <a:pt x="2640" y="71"/>
                    <a:pt x="2517" y="240"/>
                  </a:cubicBezTo>
                  <a:lnTo>
                    <a:pt x="287" y="3345"/>
                  </a:lnTo>
                  <a:cubicBezTo>
                    <a:pt x="1" y="3743"/>
                    <a:pt x="375" y="4124"/>
                    <a:pt x="766" y="4124"/>
                  </a:cubicBezTo>
                  <a:cubicBezTo>
                    <a:pt x="936" y="4124"/>
                    <a:pt x="1109" y="4053"/>
                    <a:pt x="1233" y="3880"/>
                  </a:cubicBezTo>
                  <a:lnTo>
                    <a:pt x="3463" y="794"/>
                  </a:lnTo>
                  <a:cubicBezTo>
                    <a:pt x="3751" y="392"/>
                    <a:pt x="3371" y="0"/>
                    <a:pt x="2976"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1" name="Google Shape;281;p15"/>
            <p:cNvSpPr/>
            <p:nvPr/>
          </p:nvSpPr>
          <p:spPr>
            <a:xfrm>
              <a:off x="4241696" y="379999"/>
              <a:ext cx="116857" cy="142430"/>
            </a:xfrm>
            <a:custGeom>
              <a:avLst/>
              <a:gdLst/>
              <a:ahLst/>
              <a:cxnLst/>
              <a:rect l="l" t="t" r="r" b="b"/>
              <a:pathLst>
                <a:path w="3578" h="4361" extrusionOk="0">
                  <a:moveTo>
                    <a:pt x="2827" y="1"/>
                  </a:moveTo>
                  <a:cubicBezTo>
                    <a:pt x="2666" y="1"/>
                    <a:pt x="2508" y="80"/>
                    <a:pt x="2410" y="271"/>
                  </a:cubicBezTo>
                  <a:cubicBezTo>
                    <a:pt x="1839" y="1395"/>
                    <a:pt x="1143" y="2430"/>
                    <a:pt x="340" y="3394"/>
                  </a:cubicBezTo>
                  <a:cubicBezTo>
                    <a:pt x="0" y="3815"/>
                    <a:pt x="364" y="4360"/>
                    <a:pt x="762" y="4360"/>
                  </a:cubicBezTo>
                  <a:cubicBezTo>
                    <a:pt x="886" y="4360"/>
                    <a:pt x="1014" y="4307"/>
                    <a:pt x="1125" y="4179"/>
                  </a:cubicBezTo>
                  <a:cubicBezTo>
                    <a:pt x="1981" y="3144"/>
                    <a:pt x="2731" y="2020"/>
                    <a:pt x="3355" y="824"/>
                  </a:cubicBezTo>
                  <a:cubicBezTo>
                    <a:pt x="3578" y="404"/>
                    <a:pt x="3192" y="1"/>
                    <a:pt x="2827"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2" name="Google Shape;282;p15"/>
            <p:cNvSpPr/>
            <p:nvPr/>
          </p:nvSpPr>
          <p:spPr>
            <a:xfrm>
              <a:off x="4007590" y="445875"/>
              <a:ext cx="165684" cy="160753"/>
            </a:xfrm>
            <a:custGeom>
              <a:avLst/>
              <a:gdLst/>
              <a:ahLst/>
              <a:cxnLst/>
              <a:rect l="l" t="t" r="r" b="b"/>
              <a:pathLst>
                <a:path w="5073" h="4922" extrusionOk="0">
                  <a:moveTo>
                    <a:pt x="3814" y="1"/>
                  </a:moveTo>
                  <a:cubicBezTo>
                    <a:pt x="3634" y="1"/>
                    <a:pt x="3449" y="60"/>
                    <a:pt x="3279" y="199"/>
                  </a:cubicBezTo>
                  <a:cubicBezTo>
                    <a:pt x="2119" y="1198"/>
                    <a:pt x="1138" y="2376"/>
                    <a:pt x="371" y="3696"/>
                  </a:cubicBezTo>
                  <a:cubicBezTo>
                    <a:pt x="1" y="4326"/>
                    <a:pt x="570" y="4921"/>
                    <a:pt x="1127" y="4921"/>
                  </a:cubicBezTo>
                  <a:cubicBezTo>
                    <a:pt x="1375" y="4921"/>
                    <a:pt x="1621" y="4803"/>
                    <a:pt x="1780" y="4517"/>
                  </a:cubicBezTo>
                  <a:cubicBezTo>
                    <a:pt x="2476" y="3322"/>
                    <a:pt x="3386" y="2251"/>
                    <a:pt x="4439" y="1359"/>
                  </a:cubicBezTo>
                  <a:cubicBezTo>
                    <a:pt x="5072" y="824"/>
                    <a:pt x="4484" y="1"/>
                    <a:pt x="3814"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3" name="Google Shape;283;p15"/>
            <p:cNvSpPr/>
            <p:nvPr/>
          </p:nvSpPr>
          <p:spPr>
            <a:xfrm>
              <a:off x="4086104" y="271209"/>
              <a:ext cx="105524" cy="110587"/>
            </a:xfrm>
            <a:custGeom>
              <a:avLst/>
              <a:gdLst/>
              <a:ahLst/>
              <a:cxnLst/>
              <a:rect l="l" t="t" r="r" b="b"/>
              <a:pathLst>
                <a:path w="3231" h="3386" extrusionOk="0">
                  <a:moveTo>
                    <a:pt x="2254" y="1"/>
                  </a:moveTo>
                  <a:cubicBezTo>
                    <a:pt x="1976" y="1"/>
                    <a:pt x="1709" y="140"/>
                    <a:pt x="1553" y="391"/>
                  </a:cubicBezTo>
                  <a:lnTo>
                    <a:pt x="251" y="2175"/>
                  </a:lnTo>
                  <a:cubicBezTo>
                    <a:pt x="1" y="2532"/>
                    <a:pt x="197" y="3085"/>
                    <a:pt x="554" y="3281"/>
                  </a:cubicBezTo>
                  <a:cubicBezTo>
                    <a:pt x="684" y="3352"/>
                    <a:pt x="823" y="3386"/>
                    <a:pt x="960" y="3386"/>
                  </a:cubicBezTo>
                  <a:cubicBezTo>
                    <a:pt x="1237" y="3386"/>
                    <a:pt x="1505" y="3247"/>
                    <a:pt x="1660" y="2996"/>
                  </a:cubicBezTo>
                  <a:lnTo>
                    <a:pt x="2963" y="1211"/>
                  </a:lnTo>
                  <a:cubicBezTo>
                    <a:pt x="3230" y="872"/>
                    <a:pt x="3016" y="319"/>
                    <a:pt x="2659" y="105"/>
                  </a:cubicBezTo>
                  <a:cubicBezTo>
                    <a:pt x="2530" y="34"/>
                    <a:pt x="2391" y="1"/>
                    <a:pt x="2254"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4" name="Google Shape;284;p15"/>
            <p:cNvSpPr/>
            <p:nvPr/>
          </p:nvSpPr>
          <p:spPr>
            <a:xfrm>
              <a:off x="4343432" y="100920"/>
              <a:ext cx="149877" cy="157487"/>
            </a:xfrm>
            <a:custGeom>
              <a:avLst/>
              <a:gdLst/>
              <a:ahLst/>
              <a:cxnLst/>
              <a:rect l="l" t="t" r="r" b="b"/>
              <a:pathLst>
                <a:path w="4589" h="4822" extrusionOk="0">
                  <a:moveTo>
                    <a:pt x="3512" y="0"/>
                  </a:moveTo>
                  <a:cubicBezTo>
                    <a:pt x="3373" y="0"/>
                    <a:pt x="3226" y="49"/>
                    <a:pt x="3077" y="163"/>
                  </a:cubicBezTo>
                  <a:cubicBezTo>
                    <a:pt x="1864" y="1037"/>
                    <a:pt x="918" y="2214"/>
                    <a:pt x="294" y="3571"/>
                  </a:cubicBezTo>
                  <a:cubicBezTo>
                    <a:pt x="1" y="4230"/>
                    <a:pt x="568" y="4822"/>
                    <a:pt x="1093" y="4822"/>
                  </a:cubicBezTo>
                  <a:cubicBezTo>
                    <a:pt x="1335" y="4822"/>
                    <a:pt x="1568" y="4696"/>
                    <a:pt x="1703" y="4391"/>
                  </a:cubicBezTo>
                  <a:cubicBezTo>
                    <a:pt x="2185" y="3285"/>
                    <a:pt x="2935" y="2322"/>
                    <a:pt x="3898" y="1572"/>
                  </a:cubicBezTo>
                  <a:cubicBezTo>
                    <a:pt x="4588" y="1058"/>
                    <a:pt x="4154" y="0"/>
                    <a:pt x="3512"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5" name="Google Shape;285;p15"/>
            <p:cNvSpPr/>
            <p:nvPr/>
          </p:nvSpPr>
          <p:spPr>
            <a:xfrm>
              <a:off x="4115662" y="602969"/>
              <a:ext cx="140079" cy="144782"/>
            </a:xfrm>
            <a:custGeom>
              <a:avLst/>
              <a:gdLst/>
              <a:ahLst/>
              <a:cxnLst/>
              <a:rect l="l" t="t" r="r" b="b"/>
              <a:pathLst>
                <a:path w="4289" h="4433" extrusionOk="0">
                  <a:moveTo>
                    <a:pt x="3392" y="1"/>
                  </a:moveTo>
                  <a:cubicBezTo>
                    <a:pt x="3178" y="1"/>
                    <a:pt x="2960" y="92"/>
                    <a:pt x="2771" y="242"/>
                  </a:cubicBezTo>
                  <a:cubicBezTo>
                    <a:pt x="1772" y="1045"/>
                    <a:pt x="934" y="2044"/>
                    <a:pt x="345" y="3204"/>
                  </a:cubicBezTo>
                  <a:cubicBezTo>
                    <a:pt x="0" y="3844"/>
                    <a:pt x="572" y="4433"/>
                    <a:pt x="1118" y="4433"/>
                  </a:cubicBezTo>
                  <a:cubicBezTo>
                    <a:pt x="1364" y="4433"/>
                    <a:pt x="1605" y="4313"/>
                    <a:pt x="1754" y="4025"/>
                  </a:cubicBezTo>
                  <a:cubicBezTo>
                    <a:pt x="2290" y="3008"/>
                    <a:pt x="3039" y="2098"/>
                    <a:pt x="3931" y="1384"/>
                  </a:cubicBezTo>
                  <a:cubicBezTo>
                    <a:pt x="4288" y="1117"/>
                    <a:pt x="4217" y="528"/>
                    <a:pt x="3931" y="242"/>
                  </a:cubicBezTo>
                  <a:cubicBezTo>
                    <a:pt x="3771" y="74"/>
                    <a:pt x="3583" y="1"/>
                    <a:pt x="3392"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6" name="Google Shape;286;p15"/>
            <p:cNvSpPr/>
            <p:nvPr/>
          </p:nvSpPr>
          <p:spPr>
            <a:xfrm>
              <a:off x="4323379" y="471415"/>
              <a:ext cx="138936" cy="143149"/>
            </a:xfrm>
            <a:custGeom>
              <a:avLst/>
              <a:gdLst/>
              <a:ahLst/>
              <a:cxnLst/>
              <a:rect l="l" t="t" r="r" b="b"/>
              <a:pathLst>
                <a:path w="4254" h="4383" extrusionOk="0">
                  <a:moveTo>
                    <a:pt x="3087" y="0"/>
                  </a:moveTo>
                  <a:cubicBezTo>
                    <a:pt x="2835" y="0"/>
                    <a:pt x="2583" y="107"/>
                    <a:pt x="2407" y="363"/>
                  </a:cubicBezTo>
                  <a:lnTo>
                    <a:pt x="426" y="3200"/>
                  </a:lnTo>
                  <a:cubicBezTo>
                    <a:pt x="1" y="3800"/>
                    <a:pt x="566" y="4383"/>
                    <a:pt x="1151" y="4383"/>
                  </a:cubicBezTo>
                  <a:cubicBezTo>
                    <a:pt x="1401" y="4383"/>
                    <a:pt x="1654" y="4277"/>
                    <a:pt x="1836" y="4020"/>
                  </a:cubicBezTo>
                  <a:lnTo>
                    <a:pt x="3816" y="1184"/>
                  </a:lnTo>
                  <a:cubicBezTo>
                    <a:pt x="4254" y="583"/>
                    <a:pt x="3675" y="0"/>
                    <a:pt x="3087"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7" name="Google Shape;287;p15"/>
            <p:cNvSpPr/>
            <p:nvPr/>
          </p:nvSpPr>
          <p:spPr>
            <a:xfrm>
              <a:off x="4409699" y="627595"/>
              <a:ext cx="139034" cy="143247"/>
            </a:xfrm>
            <a:custGeom>
              <a:avLst/>
              <a:gdLst/>
              <a:ahLst/>
              <a:cxnLst/>
              <a:rect l="l" t="t" r="r" b="b"/>
              <a:pathLst>
                <a:path w="4257" h="4386" extrusionOk="0">
                  <a:moveTo>
                    <a:pt x="3107" y="0"/>
                  </a:moveTo>
                  <a:cubicBezTo>
                    <a:pt x="2857" y="0"/>
                    <a:pt x="2604" y="106"/>
                    <a:pt x="2422" y="363"/>
                  </a:cubicBezTo>
                  <a:lnTo>
                    <a:pt x="424" y="3200"/>
                  </a:lnTo>
                  <a:cubicBezTo>
                    <a:pt x="0" y="3810"/>
                    <a:pt x="569" y="4386"/>
                    <a:pt x="1157" y="4386"/>
                  </a:cubicBezTo>
                  <a:cubicBezTo>
                    <a:pt x="1411" y="4386"/>
                    <a:pt x="1668" y="4279"/>
                    <a:pt x="1851" y="4020"/>
                  </a:cubicBezTo>
                  <a:lnTo>
                    <a:pt x="3832" y="1183"/>
                  </a:lnTo>
                  <a:cubicBezTo>
                    <a:pt x="4257" y="583"/>
                    <a:pt x="3692" y="0"/>
                    <a:pt x="3107"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8" name="Google Shape;288;p15"/>
            <p:cNvSpPr/>
            <p:nvPr/>
          </p:nvSpPr>
          <p:spPr>
            <a:xfrm>
              <a:off x="4472570" y="191127"/>
              <a:ext cx="139099" cy="143149"/>
            </a:xfrm>
            <a:custGeom>
              <a:avLst/>
              <a:gdLst/>
              <a:ahLst/>
              <a:cxnLst/>
              <a:rect l="l" t="t" r="r" b="b"/>
              <a:pathLst>
                <a:path w="4259" h="4383" extrusionOk="0">
                  <a:moveTo>
                    <a:pt x="3095" y="0"/>
                  </a:moveTo>
                  <a:cubicBezTo>
                    <a:pt x="2843" y="0"/>
                    <a:pt x="2588" y="106"/>
                    <a:pt x="2406" y="362"/>
                  </a:cubicBezTo>
                  <a:lnTo>
                    <a:pt x="426" y="3199"/>
                  </a:lnTo>
                  <a:cubicBezTo>
                    <a:pt x="1" y="3800"/>
                    <a:pt x="566" y="4382"/>
                    <a:pt x="1151" y="4382"/>
                  </a:cubicBezTo>
                  <a:cubicBezTo>
                    <a:pt x="1401" y="4382"/>
                    <a:pt x="1654" y="4276"/>
                    <a:pt x="1835" y="4020"/>
                  </a:cubicBezTo>
                  <a:lnTo>
                    <a:pt x="3834" y="1183"/>
                  </a:lnTo>
                  <a:cubicBezTo>
                    <a:pt x="4259" y="583"/>
                    <a:pt x="3685" y="0"/>
                    <a:pt x="3095"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9" name="Google Shape;289;p15"/>
            <p:cNvSpPr/>
            <p:nvPr/>
          </p:nvSpPr>
          <p:spPr>
            <a:xfrm>
              <a:off x="4204268" y="88411"/>
              <a:ext cx="123847" cy="134135"/>
            </a:xfrm>
            <a:custGeom>
              <a:avLst/>
              <a:gdLst/>
              <a:ahLst/>
              <a:cxnLst/>
              <a:rect l="l" t="t" r="r" b="b"/>
              <a:pathLst>
                <a:path w="3792" h="4107" extrusionOk="0">
                  <a:moveTo>
                    <a:pt x="2654" y="0"/>
                  </a:moveTo>
                  <a:cubicBezTo>
                    <a:pt x="2404" y="0"/>
                    <a:pt x="2154" y="113"/>
                    <a:pt x="1985" y="385"/>
                  </a:cubicBezTo>
                  <a:lnTo>
                    <a:pt x="397" y="2901"/>
                  </a:lnTo>
                  <a:cubicBezTo>
                    <a:pt x="1" y="3521"/>
                    <a:pt x="569" y="4106"/>
                    <a:pt x="1139" y="4106"/>
                  </a:cubicBezTo>
                  <a:cubicBezTo>
                    <a:pt x="1388" y="4106"/>
                    <a:pt x="1638" y="3994"/>
                    <a:pt x="1807" y="3722"/>
                  </a:cubicBezTo>
                  <a:lnTo>
                    <a:pt x="3395" y="1206"/>
                  </a:lnTo>
                  <a:cubicBezTo>
                    <a:pt x="3792" y="586"/>
                    <a:pt x="3223" y="0"/>
                    <a:pt x="2654"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0" name="Google Shape;290;p15"/>
            <p:cNvSpPr/>
            <p:nvPr/>
          </p:nvSpPr>
          <p:spPr>
            <a:xfrm>
              <a:off x="4023168" y="162451"/>
              <a:ext cx="122998" cy="129399"/>
            </a:xfrm>
            <a:custGeom>
              <a:avLst/>
              <a:gdLst/>
              <a:ahLst/>
              <a:cxnLst/>
              <a:rect l="l" t="t" r="r" b="b"/>
              <a:pathLst>
                <a:path w="3766" h="3962" extrusionOk="0">
                  <a:moveTo>
                    <a:pt x="2882" y="0"/>
                  </a:moveTo>
                  <a:cubicBezTo>
                    <a:pt x="2673" y="0"/>
                    <a:pt x="2463" y="81"/>
                    <a:pt x="2303" y="241"/>
                  </a:cubicBezTo>
                  <a:lnTo>
                    <a:pt x="322" y="2561"/>
                  </a:lnTo>
                  <a:cubicBezTo>
                    <a:pt x="1" y="2900"/>
                    <a:pt x="1" y="3399"/>
                    <a:pt x="322" y="3721"/>
                  </a:cubicBezTo>
                  <a:cubicBezTo>
                    <a:pt x="483" y="3881"/>
                    <a:pt x="688" y="3961"/>
                    <a:pt x="895" y="3961"/>
                  </a:cubicBezTo>
                  <a:cubicBezTo>
                    <a:pt x="1103" y="3961"/>
                    <a:pt x="1312" y="3881"/>
                    <a:pt x="1482" y="3721"/>
                  </a:cubicBezTo>
                  <a:lnTo>
                    <a:pt x="3462" y="1401"/>
                  </a:lnTo>
                  <a:cubicBezTo>
                    <a:pt x="3766" y="1062"/>
                    <a:pt x="3766" y="562"/>
                    <a:pt x="3462" y="241"/>
                  </a:cubicBezTo>
                  <a:cubicBezTo>
                    <a:pt x="3302" y="81"/>
                    <a:pt x="3092" y="0"/>
                    <a:pt x="2882"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291" name="Google Shape;291;p15"/>
          <p:cNvGrpSpPr/>
          <p:nvPr/>
        </p:nvGrpSpPr>
        <p:grpSpPr>
          <a:xfrm flipH="1">
            <a:off x="268298" y="1524186"/>
            <a:ext cx="664892" cy="682431"/>
            <a:chOff x="4007590" y="88411"/>
            <a:chExt cx="664892" cy="682431"/>
          </a:xfrm>
        </p:grpSpPr>
        <p:sp>
          <p:nvSpPr>
            <p:cNvPr id="292" name="Google Shape;292;p15"/>
            <p:cNvSpPr/>
            <p:nvPr/>
          </p:nvSpPr>
          <p:spPr>
            <a:xfrm>
              <a:off x="4200839" y="262685"/>
              <a:ext cx="122573" cy="134625"/>
            </a:xfrm>
            <a:custGeom>
              <a:avLst/>
              <a:gdLst/>
              <a:ahLst/>
              <a:cxnLst/>
              <a:rect l="l" t="t" r="r" b="b"/>
              <a:pathLst>
                <a:path w="3753" h="4122" extrusionOk="0">
                  <a:moveTo>
                    <a:pt x="2979" y="0"/>
                  </a:moveTo>
                  <a:cubicBezTo>
                    <a:pt x="2811" y="0"/>
                    <a:pt x="2641" y="71"/>
                    <a:pt x="2519" y="241"/>
                  </a:cubicBezTo>
                  <a:lnTo>
                    <a:pt x="288" y="3328"/>
                  </a:lnTo>
                  <a:cubicBezTo>
                    <a:pt x="0" y="3729"/>
                    <a:pt x="381" y="4121"/>
                    <a:pt x="775" y="4121"/>
                  </a:cubicBezTo>
                  <a:cubicBezTo>
                    <a:pt x="942" y="4121"/>
                    <a:pt x="1112" y="4051"/>
                    <a:pt x="1234" y="3881"/>
                  </a:cubicBezTo>
                  <a:lnTo>
                    <a:pt x="3464" y="776"/>
                  </a:lnTo>
                  <a:cubicBezTo>
                    <a:pt x="3752" y="388"/>
                    <a:pt x="3373" y="0"/>
                    <a:pt x="2979" y="0"/>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3" name="Google Shape;293;p15"/>
            <p:cNvSpPr/>
            <p:nvPr/>
          </p:nvSpPr>
          <p:spPr>
            <a:xfrm>
              <a:off x="4549942" y="350703"/>
              <a:ext cx="122540" cy="134723"/>
            </a:xfrm>
            <a:custGeom>
              <a:avLst/>
              <a:gdLst/>
              <a:ahLst/>
              <a:cxnLst/>
              <a:rect l="l" t="t" r="r" b="b"/>
              <a:pathLst>
                <a:path w="3752" h="4125" extrusionOk="0">
                  <a:moveTo>
                    <a:pt x="2976" y="0"/>
                  </a:moveTo>
                  <a:cubicBezTo>
                    <a:pt x="2809" y="0"/>
                    <a:pt x="2640" y="71"/>
                    <a:pt x="2517" y="240"/>
                  </a:cubicBezTo>
                  <a:lnTo>
                    <a:pt x="287" y="3345"/>
                  </a:lnTo>
                  <a:cubicBezTo>
                    <a:pt x="1" y="3743"/>
                    <a:pt x="375" y="4124"/>
                    <a:pt x="766" y="4124"/>
                  </a:cubicBezTo>
                  <a:cubicBezTo>
                    <a:pt x="936" y="4124"/>
                    <a:pt x="1109" y="4053"/>
                    <a:pt x="1233" y="3880"/>
                  </a:cubicBezTo>
                  <a:lnTo>
                    <a:pt x="3463" y="794"/>
                  </a:lnTo>
                  <a:cubicBezTo>
                    <a:pt x="3751" y="392"/>
                    <a:pt x="3371" y="0"/>
                    <a:pt x="2976" y="0"/>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4" name="Google Shape;294;p15"/>
            <p:cNvSpPr/>
            <p:nvPr/>
          </p:nvSpPr>
          <p:spPr>
            <a:xfrm>
              <a:off x="4241696" y="379999"/>
              <a:ext cx="116857" cy="142430"/>
            </a:xfrm>
            <a:custGeom>
              <a:avLst/>
              <a:gdLst/>
              <a:ahLst/>
              <a:cxnLst/>
              <a:rect l="l" t="t" r="r" b="b"/>
              <a:pathLst>
                <a:path w="3578" h="4361" extrusionOk="0">
                  <a:moveTo>
                    <a:pt x="2827" y="1"/>
                  </a:moveTo>
                  <a:cubicBezTo>
                    <a:pt x="2666" y="1"/>
                    <a:pt x="2508" y="80"/>
                    <a:pt x="2410" y="271"/>
                  </a:cubicBezTo>
                  <a:cubicBezTo>
                    <a:pt x="1839" y="1395"/>
                    <a:pt x="1143" y="2430"/>
                    <a:pt x="340" y="3394"/>
                  </a:cubicBezTo>
                  <a:cubicBezTo>
                    <a:pt x="0" y="3815"/>
                    <a:pt x="364" y="4360"/>
                    <a:pt x="762" y="4360"/>
                  </a:cubicBezTo>
                  <a:cubicBezTo>
                    <a:pt x="886" y="4360"/>
                    <a:pt x="1014" y="4307"/>
                    <a:pt x="1125" y="4179"/>
                  </a:cubicBezTo>
                  <a:cubicBezTo>
                    <a:pt x="1981" y="3144"/>
                    <a:pt x="2731" y="2020"/>
                    <a:pt x="3355" y="824"/>
                  </a:cubicBezTo>
                  <a:cubicBezTo>
                    <a:pt x="3578" y="404"/>
                    <a:pt x="3192" y="1"/>
                    <a:pt x="2827" y="1"/>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5" name="Google Shape;295;p15"/>
            <p:cNvSpPr/>
            <p:nvPr/>
          </p:nvSpPr>
          <p:spPr>
            <a:xfrm>
              <a:off x="4007590" y="445875"/>
              <a:ext cx="165684" cy="160753"/>
            </a:xfrm>
            <a:custGeom>
              <a:avLst/>
              <a:gdLst/>
              <a:ahLst/>
              <a:cxnLst/>
              <a:rect l="l" t="t" r="r" b="b"/>
              <a:pathLst>
                <a:path w="5073" h="4922" extrusionOk="0">
                  <a:moveTo>
                    <a:pt x="3814" y="1"/>
                  </a:moveTo>
                  <a:cubicBezTo>
                    <a:pt x="3634" y="1"/>
                    <a:pt x="3449" y="60"/>
                    <a:pt x="3279" y="199"/>
                  </a:cubicBezTo>
                  <a:cubicBezTo>
                    <a:pt x="2119" y="1198"/>
                    <a:pt x="1138" y="2376"/>
                    <a:pt x="371" y="3696"/>
                  </a:cubicBezTo>
                  <a:cubicBezTo>
                    <a:pt x="1" y="4326"/>
                    <a:pt x="570" y="4921"/>
                    <a:pt x="1127" y="4921"/>
                  </a:cubicBezTo>
                  <a:cubicBezTo>
                    <a:pt x="1375" y="4921"/>
                    <a:pt x="1621" y="4803"/>
                    <a:pt x="1780" y="4517"/>
                  </a:cubicBezTo>
                  <a:cubicBezTo>
                    <a:pt x="2476" y="3322"/>
                    <a:pt x="3386" y="2251"/>
                    <a:pt x="4439" y="1359"/>
                  </a:cubicBezTo>
                  <a:cubicBezTo>
                    <a:pt x="5072" y="824"/>
                    <a:pt x="4484" y="1"/>
                    <a:pt x="3814" y="1"/>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6" name="Google Shape;296;p15"/>
            <p:cNvSpPr/>
            <p:nvPr/>
          </p:nvSpPr>
          <p:spPr>
            <a:xfrm>
              <a:off x="4086104" y="271209"/>
              <a:ext cx="105524" cy="110587"/>
            </a:xfrm>
            <a:custGeom>
              <a:avLst/>
              <a:gdLst/>
              <a:ahLst/>
              <a:cxnLst/>
              <a:rect l="l" t="t" r="r" b="b"/>
              <a:pathLst>
                <a:path w="3231" h="3386" extrusionOk="0">
                  <a:moveTo>
                    <a:pt x="2254" y="1"/>
                  </a:moveTo>
                  <a:cubicBezTo>
                    <a:pt x="1976" y="1"/>
                    <a:pt x="1709" y="140"/>
                    <a:pt x="1553" y="391"/>
                  </a:cubicBezTo>
                  <a:lnTo>
                    <a:pt x="251" y="2175"/>
                  </a:lnTo>
                  <a:cubicBezTo>
                    <a:pt x="1" y="2532"/>
                    <a:pt x="197" y="3085"/>
                    <a:pt x="554" y="3281"/>
                  </a:cubicBezTo>
                  <a:cubicBezTo>
                    <a:pt x="684" y="3352"/>
                    <a:pt x="823" y="3386"/>
                    <a:pt x="960" y="3386"/>
                  </a:cubicBezTo>
                  <a:cubicBezTo>
                    <a:pt x="1237" y="3386"/>
                    <a:pt x="1505" y="3247"/>
                    <a:pt x="1660" y="2996"/>
                  </a:cubicBezTo>
                  <a:lnTo>
                    <a:pt x="2963" y="1211"/>
                  </a:lnTo>
                  <a:cubicBezTo>
                    <a:pt x="3230" y="872"/>
                    <a:pt x="3016" y="319"/>
                    <a:pt x="2659" y="105"/>
                  </a:cubicBezTo>
                  <a:cubicBezTo>
                    <a:pt x="2530" y="34"/>
                    <a:pt x="2391" y="1"/>
                    <a:pt x="2254" y="1"/>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7" name="Google Shape;297;p15"/>
            <p:cNvSpPr/>
            <p:nvPr/>
          </p:nvSpPr>
          <p:spPr>
            <a:xfrm>
              <a:off x="4343432" y="100920"/>
              <a:ext cx="149877" cy="157487"/>
            </a:xfrm>
            <a:custGeom>
              <a:avLst/>
              <a:gdLst/>
              <a:ahLst/>
              <a:cxnLst/>
              <a:rect l="l" t="t" r="r" b="b"/>
              <a:pathLst>
                <a:path w="4589" h="4822" extrusionOk="0">
                  <a:moveTo>
                    <a:pt x="3512" y="0"/>
                  </a:moveTo>
                  <a:cubicBezTo>
                    <a:pt x="3373" y="0"/>
                    <a:pt x="3226" y="49"/>
                    <a:pt x="3077" y="163"/>
                  </a:cubicBezTo>
                  <a:cubicBezTo>
                    <a:pt x="1864" y="1037"/>
                    <a:pt x="918" y="2214"/>
                    <a:pt x="294" y="3571"/>
                  </a:cubicBezTo>
                  <a:cubicBezTo>
                    <a:pt x="1" y="4230"/>
                    <a:pt x="568" y="4822"/>
                    <a:pt x="1093" y="4822"/>
                  </a:cubicBezTo>
                  <a:cubicBezTo>
                    <a:pt x="1335" y="4822"/>
                    <a:pt x="1568" y="4696"/>
                    <a:pt x="1703" y="4391"/>
                  </a:cubicBezTo>
                  <a:cubicBezTo>
                    <a:pt x="2185" y="3285"/>
                    <a:pt x="2935" y="2322"/>
                    <a:pt x="3898" y="1572"/>
                  </a:cubicBezTo>
                  <a:cubicBezTo>
                    <a:pt x="4588" y="1058"/>
                    <a:pt x="4154" y="0"/>
                    <a:pt x="3512" y="0"/>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8" name="Google Shape;298;p15"/>
            <p:cNvSpPr/>
            <p:nvPr/>
          </p:nvSpPr>
          <p:spPr>
            <a:xfrm>
              <a:off x="4115662" y="602969"/>
              <a:ext cx="140079" cy="144782"/>
            </a:xfrm>
            <a:custGeom>
              <a:avLst/>
              <a:gdLst/>
              <a:ahLst/>
              <a:cxnLst/>
              <a:rect l="l" t="t" r="r" b="b"/>
              <a:pathLst>
                <a:path w="4289" h="4433" extrusionOk="0">
                  <a:moveTo>
                    <a:pt x="3392" y="1"/>
                  </a:moveTo>
                  <a:cubicBezTo>
                    <a:pt x="3178" y="1"/>
                    <a:pt x="2960" y="92"/>
                    <a:pt x="2771" y="242"/>
                  </a:cubicBezTo>
                  <a:cubicBezTo>
                    <a:pt x="1772" y="1045"/>
                    <a:pt x="934" y="2044"/>
                    <a:pt x="345" y="3204"/>
                  </a:cubicBezTo>
                  <a:cubicBezTo>
                    <a:pt x="0" y="3844"/>
                    <a:pt x="572" y="4433"/>
                    <a:pt x="1118" y="4433"/>
                  </a:cubicBezTo>
                  <a:cubicBezTo>
                    <a:pt x="1364" y="4433"/>
                    <a:pt x="1605" y="4313"/>
                    <a:pt x="1754" y="4025"/>
                  </a:cubicBezTo>
                  <a:cubicBezTo>
                    <a:pt x="2290" y="3008"/>
                    <a:pt x="3039" y="2098"/>
                    <a:pt x="3931" y="1384"/>
                  </a:cubicBezTo>
                  <a:cubicBezTo>
                    <a:pt x="4288" y="1117"/>
                    <a:pt x="4217" y="528"/>
                    <a:pt x="3931" y="242"/>
                  </a:cubicBezTo>
                  <a:cubicBezTo>
                    <a:pt x="3771" y="74"/>
                    <a:pt x="3583" y="1"/>
                    <a:pt x="3392" y="1"/>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9" name="Google Shape;299;p15"/>
            <p:cNvSpPr/>
            <p:nvPr/>
          </p:nvSpPr>
          <p:spPr>
            <a:xfrm>
              <a:off x="4323379" y="471415"/>
              <a:ext cx="138936" cy="143149"/>
            </a:xfrm>
            <a:custGeom>
              <a:avLst/>
              <a:gdLst/>
              <a:ahLst/>
              <a:cxnLst/>
              <a:rect l="l" t="t" r="r" b="b"/>
              <a:pathLst>
                <a:path w="4254" h="4383" extrusionOk="0">
                  <a:moveTo>
                    <a:pt x="3087" y="0"/>
                  </a:moveTo>
                  <a:cubicBezTo>
                    <a:pt x="2835" y="0"/>
                    <a:pt x="2583" y="107"/>
                    <a:pt x="2407" y="363"/>
                  </a:cubicBezTo>
                  <a:lnTo>
                    <a:pt x="426" y="3200"/>
                  </a:lnTo>
                  <a:cubicBezTo>
                    <a:pt x="1" y="3800"/>
                    <a:pt x="566" y="4383"/>
                    <a:pt x="1151" y="4383"/>
                  </a:cubicBezTo>
                  <a:cubicBezTo>
                    <a:pt x="1401" y="4383"/>
                    <a:pt x="1654" y="4277"/>
                    <a:pt x="1836" y="4020"/>
                  </a:cubicBezTo>
                  <a:lnTo>
                    <a:pt x="3816" y="1184"/>
                  </a:lnTo>
                  <a:cubicBezTo>
                    <a:pt x="4254" y="583"/>
                    <a:pt x="3675" y="0"/>
                    <a:pt x="3087" y="0"/>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0" name="Google Shape;300;p15"/>
            <p:cNvSpPr/>
            <p:nvPr/>
          </p:nvSpPr>
          <p:spPr>
            <a:xfrm>
              <a:off x="4409699" y="627595"/>
              <a:ext cx="139034" cy="143247"/>
            </a:xfrm>
            <a:custGeom>
              <a:avLst/>
              <a:gdLst/>
              <a:ahLst/>
              <a:cxnLst/>
              <a:rect l="l" t="t" r="r" b="b"/>
              <a:pathLst>
                <a:path w="4257" h="4386" extrusionOk="0">
                  <a:moveTo>
                    <a:pt x="3107" y="0"/>
                  </a:moveTo>
                  <a:cubicBezTo>
                    <a:pt x="2857" y="0"/>
                    <a:pt x="2604" y="106"/>
                    <a:pt x="2422" y="363"/>
                  </a:cubicBezTo>
                  <a:lnTo>
                    <a:pt x="424" y="3200"/>
                  </a:lnTo>
                  <a:cubicBezTo>
                    <a:pt x="0" y="3810"/>
                    <a:pt x="569" y="4386"/>
                    <a:pt x="1157" y="4386"/>
                  </a:cubicBezTo>
                  <a:cubicBezTo>
                    <a:pt x="1411" y="4386"/>
                    <a:pt x="1668" y="4279"/>
                    <a:pt x="1851" y="4020"/>
                  </a:cubicBezTo>
                  <a:lnTo>
                    <a:pt x="3832" y="1183"/>
                  </a:lnTo>
                  <a:cubicBezTo>
                    <a:pt x="4257" y="583"/>
                    <a:pt x="3692" y="0"/>
                    <a:pt x="3107" y="0"/>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1" name="Google Shape;301;p15"/>
            <p:cNvSpPr/>
            <p:nvPr/>
          </p:nvSpPr>
          <p:spPr>
            <a:xfrm>
              <a:off x="4472570" y="191127"/>
              <a:ext cx="139099" cy="143149"/>
            </a:xfrm>
            <a:custGeom>
              <a:avLst/>
              <a:gdLst/>
              <a:ahLst/>
              <a:cxnLst/>
              <a:rect l="l" t="t" r="r" b="b"/>
              <a:pathLst>
                <a:path w="4259" h="4383" extrusionOk="0">
                  <a:moveTo>
                    <a:pt x="3095" y="0"/>
                  </a:moveTo>
                  <a:cubicBezTo>
                    <a:pt x="2843" y="0"/>
                    <a:pt x="2588" y="106"/>
                    <a:pt x="2406" y="362"/>
                  </a:cubicBezTo>
                  <a:lnTo>
                    <a:pt x="426" y="3199"/>
                  </a:lnTo>
                  <a:cubicBezTo>
                    <a:pt x="1" y="3800"/>
                    <a:pt x="566" y="4382"/>
                    <a:pt x="1151" y="4382"/>
                  </a:cubicBezTo>
                  <a:cubicBezTo>
                    <a:pt x="1401" y="4382"/>
                    <a:pt x="1654" y="4276"/>
                    <a:pt x="1835" y="4020"/>
                  </a:cubicBezTo>
                  <a:lnTo>
                    <a:pt x="3834" y="1183"/>
                  </a:lnTo>
                  <a:cubicBezTo>
                    <a:pt x="4259" y="583"/>
                    <a:pt x="3685" y="0"/>
                    <a:pt x="3095" y="0"/>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2" name="Google Shape;302;p15"/>
            <p:cNvSpPr/>
            <p:nvPr/>
          </p:nvSpPr>
          <p:spPr>
            <a:xfrm>
              <a:off x="4204268" y="88411"/>
              <a:ext cx="123847" cy="134135"/>
            </a:xfrm>
            <a:custGeom>
              <a:avLst/>
              <a:gdLst/>
              <a:ahLst/>
              <a:cxnLst/>
              <a:rect l="l" t="t" r="r" b="b"/>
              <a:pathLst>
                <a:path w="3792" h="4107" extrusionOk="0">
                  <a:moveTo>
                    <a:pt x="2654" y="0"/>
                  </a:moveTo>
                  <a:cubicBezTo>
                    <a:pt x="2404" y="0"/>
                    <a:pt x="2154" y="113"/>
                    <a:pt x="1985" y="385"/>
                  </a:cubicBezTo>
                  <a:lnTo>
                    <a:pt x="397" y="2901"/>
                  </a:lnTo>
                  <a:cubicBezTo>
                    <a:pt x="1" y="3521"/>
                    <a:pt x="569" y="4106"/>
                    <a:pt x="1139" y="4106"/>
                  </a:cubicBezTo>
                  <a:cubicBezTo>
                    <a:pt x="1388" y="4106"/>
                    <a:pt x="1638" y="3994"/>
                    <a:pt x="1807" y="3722"/>
                  </a:cubicBezTo>
                  <a:lnTo>
                    <a:pt x="3395" y="1206"/>
                  </a:lnTo>
                  <a:cubicBezTo>
                    <a:pt x="3792" y="586"/>
                    <a:pt x="3223" y="0"/>
                    <a:pt x="2654" y="0"/>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3" name="Google Shape;303;p15"/>
            <p:cNvSpPr/>
            <p:nvPr/>
          </p:nvSpPr>
          <p:spPr>
            <a:xfrm>
              <a:off x="4023168" y="162451"/>
              <a:ext cx="122998" cy="129399"/>
            </a:xfrm>
            <a:custGeom>
              <a:avLst/>
              <a:gdLst/>
              <a:ahLst/>
              <a:cxnLst/>
              <a:rect l="l" t="t" r="r" b="b"/>
              <a:pathLst>
                <a:path w="3766" h="3962" extrusionOk="0">
                  <a:moveTo>
                    <a:pt x="2882" y="0"/>
                  </a:moveTo>
                  <a:cubicBezTo>
                    <a:pt x="2673" y="0"/>
                    <a:pt x="2463" y="81"/>
                    <a:pt x="2303" y="241"/>
                  </a:cubicBezTo>
                  <a:lnTo>
                    <a:pt x="322" y="2561"/>
                  </a:lnTo>
                  <a:cubicBezTo>
                    <a:pt x="1" y="2900"/>
                    <a:pt x="1" y="3399"/>
                    <a:pt x="322" y="3721"/>
                  </a:cubicBezTo>
                  <a:cubicBezTo>
                    <a:pt x="483" y="3881"/>
                    <a:pt x="688" y="3961"/>
                    <a:pt x="895" y="3961"/>
                  </a:cubicBezTo>
                  <a:cubicBezTo>
                    <a:pt x="1103" y="3961"/>
                    <a:pt x="1312" y="3881"/>
                    <a:pt x="1482" y="3721"/>
                  </a:cubicBezTo>
                  <a:lnTo>
                    <a:pt x="3462" y="1401"/>
                  </a:lnTo>
                  <a:cubicBezTo>
                    <a:pt x="3766" y="1062"/>
                    <a:pt x="3766" y="562"/>
                    <a:pt x="3462" y="241"/>
                  </a:cubicBezTo>
                  <a:cubicBezTo>
                    <a:pt x="3302" y="81"/>
                    <a:pt x="3092" y="0"/>
                    <a:pt x="2882" y="0"/>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accent1"/>
        </a:solidFill>
        <a:effectLst/>
      </p:bgPr>
    </p:bg>
    <p:spTree>
      <p:nvGrpSpPr>
        <p:cNvPr id="1" name="Shape 5"/>
        <p:cNvGrpSpPr/>
        <p:nvPr/>
      </p:nvGrpSpPr>
      <p:grpSpPr>
        <a:xfrm>
          <a:off x="0" y="0"/>
          <a:ext cx="0" cy="0"/>
          <a:chOff x="0" y="0"/>
          <a:chExt cx="0" cy="0"/>
        </a:xfrm>
      </p:grpSpPr>
      <p:sp>
        <p:nvSpPr>
          <p:cNvPr id="6" name="Google Shape;6;p6"/>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rgbClr val="231F20"/>
              </a:buClr>
              <a:buSzPts val="2800"/>
              <a:buFont typeface="Indie Flower"/>
              <a:buNone/>
              <a:defRPr sz="2800" b="0" i="0" u="none" strike="noStrike" cap="none">
                <a:solidFill>
                  <a:srgbClr val="231F20"/>
                </a:solidFill>
                <a:latin typeface="Indie Flower"/>
                <a:ea typeface="Indie Flower"/>
                <a:cs typeface="Indie Flower"/>
                <a:sym typeface="Indie Flower"/>
              </a:defRPr>
            </a:lvl1pPr>
            <a:lvl2pPr marR="0" lvl="1" algn="l" rtl="0">
              <a:lnSpc>
                <a:spcPct val="100000"/>
              </a:lnSpc>
              <a:spcBef>
                <a:spcPts val="0"/>
              </a:spcBef>
              <a:spcAft>
                <a:spcPts val="0"/>
              </a:spcAft>
              <a:buClr>
                <a:srgbClr val="231F20"/>
              </a:buClr>
              <a:buSzPts val="2800"/>
              <a:buFont typeface="Indie Flower"/>
              <a:buNone/>
              <a:defRPr sz="2800" b="0" i="0" u="none" strike="noStrike" cap="none">
                <a:solidFill>
                  <a:srgbClr val="231F20"/>
                </a:solidFill>
                <a:latin typeface="Indie Flower"/>
                <a:ea typeface="Indie Flower"/>
                <a:cs typeface="Indie Flower"/>
                <a:sym typeface="Indie Flower"/>
              </a:defRPr>
            </a:lvl2pPr>
            <a:lvl3pPr marR="0" lvl="2" algn="l" rtl="0">
              <a:lnSpc>
                <a:spcPct val="100000"/>
              </a:lnSpc>
              <a:spcBef>
                <a:spcPts val="0"/>
              </a:spcBef>
              <a:spcAft>
                <a:spcPts val="0"/>
              </a:spcAft>
              <a:buClr>
                <a:srgbClr val="231F20"/>
              </a:buClr>
              <a:buSzPts val="2800"/>
              <a:buFont typeface="Indie Flower"/>
              <a:buNone/>
              <a:defRPr sz="2800" b="0" i="0" u="none" strike="noStrike" cap="none">
                <a:solidFill>
                  <a:srgbClr val="231F20"/>
                </a:solidFill>
                <a:latin typeface="Indie Flower"/>
                <a:ea typeface="Indie Flower"/>
                <a:cs typeface="Indie Flower"/>
                <a:sym typeface="Indie Flower"/>
              </a:defRPr>
            </a:lvl3pPr>
            <a:lvl4pPr marR="0" lvl="3" algn="l" rtl="0">
              <a:lnSpc>
                <a:spcPct val="100000"/>
              </a:lnSpc>
              <a:spcBef>
                <a:spcPts val="0"/>
              </a:spcBef>
              <a:spcAft>
                <a:spcPts val="0"/>
              </a:spcAft>
              <a:buClr>
                <a:srgbClr val="231F20"/>
              </a:buClr>
              <a:buSzPts val="2800"/>
              <a:buFont typeface="Indie Flower"/>
              <a:buNone/>
              <a:defRPr sz="2800" b="0" i="0" u="none" strike="noStrike" cap="none">
                <a:solidFill>
                  <a:srgbClr val="231F20"/>
                </a:solidFill>
                <a:latin typeface="Indie Flower"/>
                <a:ea typeface="Indie Flower"/>
                <a:cs typeface="Indie Flower"/>
                <a:sym typeface="Indie Flower"/>
              </a:defRPr>
            </a:lvl4pPr>
            <a:lvl5pPr marR="0" lvl="4" algn="l" rtl="0">
              <a:lnSpc>
                <a:spcPct val="100000"/>
              </a:lnSpc>
              <a:spcBef>
                <a:spcPts val="0"/>
              </a:spcBef>
              <a:spcAft>
                <a:spcPts val="0"/>
              </a:spcAft>
              <a:buClr>
                <a:srgbClr val="231F20"/>
              </a:buClr>
              <a:buSzPts val="2800"/>
              <a:buFont typeface="Indie Flower"/>
              <a:buNone/>
              <a:defRPr sz="2800" b="0" i="0" u="none" strike="noStrike" cap="none">
                <a:solidFill>
                  <a:srgbClr val="231F20"/>
                </a:solidFill>
                <a:latin typeface="Indie Flower"/>
                <a:ea typeface="Indie Flower"/>
                <a:cs typeface="Indie Flower"/>
                <a:sym typeface="Indie Flower"/>
              </a:defRPr>
            </a:lvl5pPr>
            <a:lvl6pPr marR="0" lvl="5" algn="l" rtl="0">
              <a:lnSpc>
                <a:spcPct val="100000"/>
              </a:lnSpc>
              <a:spcBef>
                <a:spcPts val="0"/>
              </a:spcBef>
              <a:spcAft>
                <a:spcPts val="0"/>
              </a:spcAft>
              <a:buClr>
                <a:srgbClr val="231F20"/>
              </a:buClr>
              <a:buSzPts val="2800"/>
              <a:buFont typeface="Indie Flower"/>
              <a:buNone/>
              <a:defRPr sz="2800" b="0" i="0" u="none" strike="noStrike" cap="none">
                <a:solidFill>
                  <a:srgbClr val="231F20"/>
                </a:solidFill>
                <a:latin typeface="Indie Flower"/>
                <a:ea typeface="Indie Flower"/>
                <a:cs typeface="Indie Flower"/>
                <a:sym typeface="Indie Flower"/>
              </a:defRPr>
            </a:lvl6pPr>
            <a:lvl7pPr marR="0" lvl="6" algn="l" rtl="0">
              <a:lnSpc>
                <a:spcPct val="100000"/>
              </a:lnSpc>
              <a:spcBef>
                <a:spcPts val="0"/>
              </a:spcBef>
              <a:spcAft>
                <a:spcPts val="0"/>
              </a:spcAft>
              <a:buClr>
                <a:srgbClr val="231F20"/>
              </a:buClr>
              <a:buSzPts val="2800"/>
              <a:buFont typeface="Indie Flower"/>
              <a:buNone/>
              <a:defRPr sz="2800" b="0" i="0" u="none" strike="noStrike" cap="none">
                <a:solidFill>
                  <a:srgbClr val="231F20"/>
                </a:solidFill>
                <a:latin typeface="Indie Flower"/>
                <a:ea typeface="Indie Flower"/>
                <a:cs typeface="Indie Flower"/>
                <a:sym typeface="Indie Flower"/>
              </a:defRPr>
            </a:lvl7pPr>
            <a:lvl8pPr marR="0" lvl="7" algn="l" rtl="0">
              <a:lnSpc>
                <a:spcPct val="100000"/>
              </a:lnSpc>
              <a:spcBef>
                <a:spcPts val="0"/>
              </a:spcBef>
              <a:spcAft>
                <a:spcPts val="0"/>
              </a:spcAft>
              <a:buClr>
                <a:srgbClr val="231F20"/>
              </a:buClr>
              <a:buSzPts val="2800"/>
              <a:buFont typeface="Indie Flower"/>
              <a:buNone/>
              <a:defRPr sz="2800" b="0" i="0" u="none" strike="noStrike" cap="none">
                <a:solidFill>
                  <a:srgbClr val="231F20"/>
                </a:solidFill>
                <a:latin typeface="Indie Flower"/>
                <a:ea typeface="Indie Flower"/>
                <a:cs typeface="Indie Flower"/>
                <a:sym typeface="Indie Flower"/>
              </a:defRPr>
            </a:lvl8pPr>
            <a:lvl9pPr marR="0" lvl="8" algn="l" rtl="0">
              <a:lnSpc>
                <a:spcPct val="100000"/>
              </a:lnSpc>
              <a:spcBef>
                <a:spcPts val="0"/>
              </a:spcBef>
              <a:spcAft>
                <a:spcPts val="0"/>
              </a:spcAft>
              <a:buClr>
                <a:srgbClr val="231F20"/>
              </a:buClr>
              <a:buSzPts val="2800"/>
              <a:buFont typeface="Indie Flower"/>
              <a:buNone/>
              <a:defRPr sz="2800" b="0" i="0" u="none" strike="noStrike" cap="none">
                <a:solidFill>
                  <a:srgbClr val="231F20"/>
                </a:solidFill>
                <a:latin typeface="Indie Flower"/>
                <a:ea typeface="Indie Flower"/>
                <a:cs typeface="Indie Flower"/>
                <a:sym typeface="Indie Flower"/>
              </a:defRPr>
            </a:lvl9pPr>
          </a:lstStyle>
          <a:p>
            <a:endParaRPr/>
          </a:p>
        </p:txBody>
      </p:sp>
      <p:sp>
        <p:nvSpPr>
          <p:cNvPr id="7" name="Google Shape;7;p6"/>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marR="0" lvl="0" indent="-342900" algn="l" rtl="0">
              <a:lnSpc>
                <a:spcPct val="100000"/>
              </a:lnSpc>
              <a:spcBef>
                <a:spcPts val="0"/>
              </a:spcBef>
              <a:spcAft>
                <a:spcPts val="0"/>
              </a:spcAft>
              <a:buClr>
                <a:srgbClr val="231F20"/>
              </a:buClr>
              <a:buSzPts val="1800"/>
              <a:buFont typeface="Open Sans"/>
              <a:buChar char="●"/>
              <a:defRPr sz="1800" b="0" i="0" u="none" strike="noStrike" cap="none">
                <a:solidFill>
                  <a:srgbClr val="231F20"/>
                </a:solidFill>
                <a:latin typeface="Open Sans"/>
                <a:ea typeface="Open Sans"/>
                <a:cs typeface="Open Sans"/>
                <a:sym typeface="Open Sans"/>
              </a:defRPr>
            </a:lvl1pPr>
            <a:lvl2pPr marL="914400" marR="0" lvl="1" indent="-317500" algn="l" rtl="0">
              <a:lnSpc>
                <a:spcPct val="100000"/>
              </a:lnSpc>
              <a:spcBef>
                <a:spcPts val="1600"/>
              </a:spcBef>
              <a:spcAft>
                <a:spcPts val="0"/>
              </a:spcAft>
              <a:buClr>
                <a:srgbClr val="231F20"/>
              </a:buClr>
              <a:buSzPts val="1400"/>
              <a:buFont typeface="Open Sans"/>
              <a:buChar char="○"/>
              <a:defRPr sz="1400" b="0" i="0" u="none" strike="noStrike" cap="none">
                <a:solidFill>
                  <a:srgbClr val="231F20"/>
                </a:solidFill>
                <a:latin typeface="Open Sans"/>
                <a:ea typeface="Open Sans"/>
                <a:cs typeface="Open Sans"/>
                <a:sym typeface="Open Sans"/>
              </a:defRPr>
            </a:lvl2pPr>
            <a:lvl3pPr marL="1371600" marR="0" lvl="2" indent="-317500" algn="l" rtl="0">
              <a:lnSpc>
                <a:spcPct val="100000"/>
              </a:lnSpc>
              <a:spcBef>
                <a:spcPts val="1600"/>
              </a:spcBef>
              <a:spcAft>
                <a:spcPts val="0"/>
              </a:spcAft>
              <a:buClr>
                <a:srgbClr val="231F20"/>
              </a:buClr>
              <a:buSzPts val="1400"/>
              <a:buFont typeface="Open Sans"/>
              <a:buChar char="■"/>
              <a:defRPr sz="1400" b="0" i="0" u="none" strike="noStrike" cap="none">
                <a:solidFill>
                  <a:srgbClr val="231F20"/>
                </a:solidFill>
                <a:latin typeface="Open Sans"/>
                <a:ea typeface="Open Sans"/>
                <a:cs typeface="Open Sans"/>
                <a:sym typeface="Open Sans"/>
              </a:defRPr>
            </a:lvl3pPr>
            <a:lvl4pPr marL="1828800" marR="0" lvl="3" indent="-317500" algn="l" rtl="0">
              <a:lnSpc>
                <a:spcPct val="100000"/>
              </a:lnSpc>
              <a:spcBef>
                <a:spcPts val="1600"/>
              </a:spcBef>
              <a:spcAft>
                <a:spcPts val="0"/>
              </a:spcAft>
              <a:buClr>
                <a:srgbClr val="231F20"/>
              </a:buClr>
              <a:buSzPts val="1400"/>
              <a:buFont typeface="Open Sans"/>
              <a:buChar char="●"/>
              <a:defRPr sz="1400" b="0" i="0" u="none" strike="noStrike" cap="none">
                <a:solidFill>
                  <a:srgbClr val="231F20"/>
                </a:solidFill>
                <a:latin typeface="Open Sans"/>
                <a:ea typeface="Open Sans"/>
                <a:cs typeface="Open Sans"/>
                <a:sym typeface="Open Sans"/>
              </a:defRPr>
            </a:lvl4pPr>
            <a:lvl5pPr marL="2286000" marR="0" lvl="4" indent="-317500" algn="l" rtl="0">
              <a:lnSpc>
                <a:spcPct val="100000"/>
              </a:lnSpc>
              <a:spcBef>
                <a:spcPts val="1600"/>
              </a:spcBef>
              <a:spcAft>
                <a:spcPts val="0"/>
              </a:spcAft>
              <a:buClr>
                <a:srgbClr val="231F20"/>
              </a:buClr>
              <a:buSzPts val="1400"/>
              <a:buFont typeface="Open Sans"/>
              <a:buChar char="○"/>
              <a:defRPr sz="1400" b="0" i="0" u="none" strike="noStrike" cap="none">
                <a:solidFill>
                  <a:srgbClr val="231F20"/>
                </a:solidFill>
                <a:latin typeface="Open Sans"/>
                <a:ea typeface="Open Sans"/>
                <a:cs typeface="Open Sans"/>
                <a:sym typeface="Open Sans"/>
              </a:defRPr>
            </a:lvl5pPr>
            <a:lvl6pPr marL="2743200" marR="0" lvl="5" indent="-317500" algn="l" rtl="0">
              <a:lnSpc>
                <a:spcPct val="100000"/>
              </a:lnSpc>
              <a:spcBef>
                <a:spcPts val="1600"/>
              </a:spcBef>
              <a:spcAft>
                <a:spcPts val="0"/>
              </a:spcAft>
              <a:buClr>
                <a:srgbClr val="231F20"/>
              </a:buClr>
              <a:buSzPts val="1400"/>
              <a:buFont typeface="Open Sans"/>
              <a:buChar char="■"/>
              <a:defRPr sz="1400" b="0" i="0" u="none" strike="noStrike" cap="none">
                <a:solidFill>
                  <a:srgbClr val="231F20"/>
                </a:solidFill>
                <a:latin typeface="Open Sans"/>
                <a:ea typeface="Open Sans"/>
                <a:cs typeface="Open Sans"/>
                <a:sym typeface="Open Sans"/>
              </a:defRPr>
            </a:lvl6pPr>
            <a:lvl7pPr marL="3200400" marR="0" lvl="6" indent="-317500" algn="l" rtl="0">
              <a:lnSpc>
                <a:spcPct val="100000"/>
              </a:lnSpc>
              <a:spcBef>
                <a:spcPts val="1600"/>
              </a:spcBef>
              <a:spcAft>
                <a:spcPts val="0"/>
              </a:spcAft>
              <a:buClr>
                <a:srgbClr val="231F20"/>
              </a:buClr>
              <a:buSzPts val="1400"/>
              <a:buFont typeface="Open Sans"/>
              <a:buChar char="●"/>
              <a:defRPr sz="1400" b="0" i="0" u="none" strike="noStrike" cap="none">
                <a:solidFill>
                  <a:srgbClr val="231F20"/>
                </a:solidFill>
                <a:latin typeface="Open Sans"/>
                <a:ea typeface="Open Sans"/>
                <a:cs typeface="Open Sans"/>
                <a:sym typeface="Open Sans"/>
              </a:defRPr>
            </a:lvl7pPr>
            <a:lvl8pPr marL="3657600" marR="0" lvl="7" indent="-317500" algn="l" rtl="0">
              <a:lnSpc>
                <a:spcPct val="100000"/>
              </a:lnSpc>
              <a:spcBef>
                <a:spcPts val="1600"/>
              </a:spcBef>
              <a:spcAft>
                <a:spcPts val="0"/>
              </a:spcAft>
              <a:buClr>
                <a:srgbClr val="231F20"/>
              </a:buClr>
              <a:buSzPts val="1400"/>
              <a:buFont typeface="Open Sans"/>
              <a:buChar char="○"/>
              <a:defRPr sz="1400" b="0" i="0" u="none" strike="noStrike" cap="none">
                <a:solidFill>
                  <a:srgbClr val="231F20"/>
                </a:solidFill>
                <a:latin typeface="Open Sans"/>
                <a:ea typeface="Open Sans"/>
                <a:cs typeface="Open Sans"/>
                <a:sym typeface="Open Sans"/>
              </a:defRPr>
            </a:lvl8pPr>
            <a:lvl9pPr marL="4114800" marR="0" lvl="8" indent="-317500" algn="l" rtl="0">
              <a:lnSpc>
                <a:spcPct val="100000"/>
              </a:lnSpc>
              <a:spcBef>
                <a:spcPts val="1600"/>
              </a:spcBef>
              <a:spcAft>
                <a:spcPts val="1600"/>
              </a:spcAft>
              <a:buClr>
                <a:srgbClr val="231F20"/>
              </a:buClr>
              <a:buSzPts val="1400"/>
              <a:buFont typeface="Open Sans"/>
              <a:buChar char="■"/>
              <a:defRPr sz="1400" b="0" i="0" u="none" strike="noStrike" cap="none">
                <a:solidFill>
                  <a:srgbClr val="231F20"/>
                </a:solidFill>
                <a:latin typeface="Open Sans"/>
                <a:ea typeface="Open Sans"/>
                <a:cs typeface="Open Sans"/>
                <a:sym typeface="Open Sans"/>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3.xml"/><Relationship Id="rId5" Type="http://schemas.openxmlformats.org/officeDocument/2006/relationships/image" Target="../media/image1.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3.xml"/><Relationship Id="rId5" Type="http://schemas.openxmlformats.org/officeDocument/2006/relationships/image" Target="../media/image1.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4.xml"/><Relationship Id="rId5" Type="http://schemas.openxmlformats.org/officeDocument/2006/relationships/image" Target="../media/image1.pn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4.xml"/><Relationship Id="rId5" Type="http://schemas.openxmlformats.org/officeDocument/2006/relationships/image" Target="../media/image1.pn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70"/>
        <p:cNvGrpSpPr/>
        <p:nvPr/>
      </p:nvGrpSpPr>
      <p:grpSpPr>
        <a:xfrm>
          <a:off x="0" y="0"/>
          <a:ext cx="0" cy="0"/>
          <a:chOff x="0" y="0"/>
          <a:chExt cx="0" cy="0"/>
        </a:xfrm>
      </p:grpSpPr>
      <p:sp>
        <p:nvSpPr>
          <p:cNvPr id="371" name="Google Shape;371;p1"/>
          <p:cNvSpPr/>
          <p:nvPr/>
        </p:nvSpPr>
        <p:spPr>
          <a:xfrm>
            <a:off x="1830300" y="2797899"/>
            <a:ext cx="5483790" cy="673918"/>
          </a:xfrm>
          <a:custGeom>
            <a:avLst/>
            <a:gdLst/>
            <a:ahLst/>
            <a:cxnLst/>
            <a:rect l="l" t="t" r="r" b="b"/>
            <a:pathLst>
              <a:path w="234000" h="207519" extrusionOk="0">
                <a:moveTo>
                  <a:pt x="66638" y="1"/>
                </a:moveTo>
                <a:cubicBezTo>
                  <a:pt x="33816" y="1"/>
                  <a:pt x="1" y="77942"/>
                  <a:pt x="21774" y="125047"/>
                </a:cubicBezTo>
                <a:cubicBezTo>
                  <a:pt x="43821" y="172592"/>
                  <a:pt x="52625" y="198160"/>
                  <a:pt x="137149" y="206965"/>
                </a:cubicBezTo>
                <a:cubicBezTo>
                  <a:pt x="140739" y="207339"/>
                  <a:pt x="144179" y="207519"/>
                  <a:pt x="147477" y="207519"/>
                </a:cubicBezTo>
                <a:cubicBezTo>
                  <a:pt x="221829" y="207519"/>
                  <a:pt x="223659" y="115922"/>
                  <a:pt x="228717" y="88067"/>
                </a:cubicBezTo>
                <a:cubicBezTo>
                  <a:pt x="234000" y="59047"/>
                  <a:pt x="187300" y="5304"/>
                  <a:pt x="67558" y="21"/>
                </a:cubicBezTo>
                <a:cubicBezTo>
                  <a:pt x="67251" y="7"/>
                  <a:pt x="66945" y="1"/>
                  <a:pt x="66638"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372" name="Google Shape;372;p1"/>
          <p:cNvGrpSpPr/>
          <p:nvPr/>
        </p:nvGrpSpPr>
        <p:grpSpPr>
          <a:xfrm>
            <a:off x="1762737" y="1287425"/>
            <a:ext cx="4794409" cy="2837402"/>
            <a:chOff x="1762737" y="1287425"/>
            <a:chExt cx="4794409" cy="2837402"/>
          </a:xfrm>
        </p:grpSpPr>
        <p:sp>
          <p:nvSpPr>
            <p:cNvPr id="373" name="Google Shape;373;p1"/>
            <p:cNvSpPr/>
            <p:nvPr/>
          </p:nvSpPr>
          <p:spPr>
            <a:xfrm>
              <a:off x="6466776" y="1485221"/>
              <a:ext cx="90370" cy="53660"/>
            </a:xfrm>
            <a:custGeom>
              <a:avLst/>
              <a:gdLst/>
              <a:ahLst/>
              <a:cxnLst/>
              <a:rect l="l" t="t" r="r" b="b"/>
              <a:pathLst>
                <a:path w="2767" h="1643" extrusionOk="0">
                  <a:moveTo>
                    <a:pt x="1107" y="1"/>
                  </a:moveTo>
                  <a:cubicBezTo>
                    <a:pt x="1" y="1"/>
                    <a:pt x="1" y="1642"/>
                    <a:pt x="1107" y="1642"/>
                  </a:cubicBezTo>
                  <a:lnTo>
                    <a:pt x="1678" y="1642"/>
                  </a:lnTo>
                  <a:cubicBezTo>
                    <a:pt x="2766" y="1642"/>
                    <a:pt x="2766" y="1"/>
                    <a:pt x="1678" y="1"/>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4" name="Google Shape;374;p1"/>
            <p:cNvSpPr/>
            <p:nvPr/>
          </p:nvSpPr>
          <p:spPr>
            <a:xfrm>
              <a:off x="5568019" y="4053694"/>
              <a:ext cx="92101" cy="71133"/>
            </a:xfrm>
            <a:custGeom>
              <a:avLst/>
              <a:gdLst/>
              <a:ahLst/>
              <a:cxnLst/>
              <a:rect l="l" t="t" r="r" b="b"/>
              <a:pathLst>
                <a:path w="2820" h="2178" extrusionOk="0">
                  <a:moveTo>
                    <a:pt x="1410" y="1"/>
                  </a:moveTo>
                  <a:cubicBezTo>
                    <a:pt x="1" y="1"/>
                    <a:pt x="1" y="2177"/>
                    <a:pt x="1410" y="2177"/>
                  </a:cubicBezTo>
                  <a:cubicBezTo>
                    <a:pt x="2820" y="2177"/>
                    <a:pt x="2820" y="1"/>
                    <a:pt x="1410" y="1"/>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5" name="Google Shape;375;p1"/>
            <p:cNvSpPr/>
            <p:nvPr/>
          </p:nvSpPr>
          <p:spPr>
            <a:xfrm>
              <a:off x="3446262" y="3706976"/>
              <a:ext cx="68815" cy="53628"/>
            </a:xfrm>
            <a:custGeom>
              <a:avLst/>
              <a:gdLst/>
              <a:ahLst/>
              <a:cxnLst/>
              <a:rect l="l" t="t" r="r" b="b"/>
              <a:pathLst>
                <a:path w="2107" h="1642" extrusionOk="0">
                  <a:moveTo>
                    <a:pt x="1053" y="0"/>
                  </a:moveTo>
                  <a:cubicBezTo>
                    <a:pt x="1" y="0"/>
                    <a:pt x="1" y="1642"/>
                    <a:pt x="1053" y="1642"/>
                  </a:cubicBezTo>
                  <a:cubicBezTo>
                    <a:pt x="2106" y="1642"/>
                    <a:pt x="2106" y="0"/>
                    <a:pt x="1053" y="0"/>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6" name="Google Shape;376;p1"/>
            <p:cNvSpPr/>
            <p:nvPr/>
          </p:nvSpPr>
          <p:spPr>
            <a:xfrm>
              <a:off x="1762737" y="1287425"/>
              <a:ext cx="69370" cy="53660"/>
            </a:xfrm>
            <a:custGeom>
              <a:avLst/>
              <a:gdLst/>
              <a:ahLst/>
              <a:cxnLst/>
              <a:rect l="l" t="t" r="r" b="b"/>
              <a:pathLst>
                <a:path w="2124" h="1643" extrusionOk="0">
                  <a:moveTo>
                    <a:pt x="1071" y="1"/>
                  </a:moveTo>
                  <a:cubicBezTo>
                    <a:pt x="0" y="1"/>
                    <a:pt x="0" y="1642"/>
                    <a:pt x="1071" y="1642"/>
                  </a:cubicBezTo>
                  <a:cubicBezTo>
                    <a:pt x="2124" y="1642"/>
                    <a:pt x="2124" y="1"/>
                    <a:pt x="1071"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377" name="Google Shape;377;p1"/>
          <p:cNvSpPr txBox="1">
            <a:spLocks noGrp="1"/>
          </p:cNvSpPr>
          <p:nvPr>
            <p:ph type="ctrTitle"/>
          </p:nvPr>
        </p:nvSpPr>
        <p:spPr>
          <a:xfrm>
            <a:off x="713188" y="1678950"/>
            <a:ext cx="7717500" cy="11676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6800"/>
              <a:buNone/>
            </a:pPr>
            <a:r>
              <a:rPr lang="en-US" sz="6800"/>
              <a:t>Astronot</a:t>
            </a:r>
            <a:endParaRPr/>
          </a:p>
        </p:txBody>
      </p:sp>
      <p:pic>
        <p:nvPicPr>
          <p:cNvPr id="378" name="Google Shape;378;p1"/>
          <p:cNvPicPr preferRelativeResize="0"/>
          <p:nvPr/>
        </p:nvPicPr>
        <p:blipFill>
          <a:blip r:embed="rId3">
            <a:alphaModFix/>
          </a:blip>
          <a:stretch>
            <a:fillRect/>
          </a:stretch>
        </p:blipFill>
        <p:spPr>
          <a:xfrm>
            <a:off x="0" y="0"/>
            <a:ext cx="2453076" cy="718850"/>
          </a:xfrm>
          <a:prstGeom prst="rect">
            <a:avLst/>
          </a:prstGeom>
          <a:noFill/>
          <a:ln>
            <a:noFill/>
          </a:ln>
        </p:spPr>
      </p:pic>
      <p:sp>
        <p:nvSpPr>
          <p:cNvPr id="379" name="Google Shape;379;p1"/>
          <p:cNvSpPr txBox="1"/>
          <p:nvPr/>
        </p:nvSpPr>
        <p:spPr>
          <a:xfrm>
            <a:off x="2733188" y="2934750"/>
            <a:ext cx="3678000" cy="4002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a:latin typeface="Open Sans"/>
                <a:ea typeface="Open Sans"/>
                <a:cs typeface="Open Sans"/>
                <a:sym typeface="Open Sans"/>
              </a:rPr>
              <a:t>Untuk level prasekolah</a:t>
            </a:r>
            <a:endParaRPr>
              <a:latin typeface="Open Sans"/>
              <a:ea typeface="Open Sans"/>
              <a:cs typeface="Open Sans"/>
              <a:sym typeface="Open San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CAEAEF"/>
        </a:solidFill>
        <a:effectLst/>
      </p:bgPr>
    </p:bg>
    <p:spTree>
      <p:nvGrpSpPr>
        <p:cNvPr id="1" name="Shape 525"/>
        <p:cNvGrpSpPr/>
        <p:nvPr/>
      </p:nvGrpSpPr>
      <p:grpSpPr>
        <a:xfrm>
          <a:off x="0" y="0"/>
          <a:ext cx="0" cy="0"/>
          <a:chOff x="0" y="0"/>
          <a:chExt cx="0" cy="0"/>
        </a:xfrm>
      </p:grpSpPr>
      <p:sp>
        <p:nvSpPr>
          <p:cNvPr id="526" name="Google Shape;526;geedce8218b_0_144"/>
          <p:cNvSpPr/>
          <p:nvPr/>
        </p:nvSpPr>
        <p:spPr>
          <a:xfrm>
            <a:off x="1331495" y="599241"/>
            <a:ext cx="6186960" cy="655760"/>
          </a:xfrm>
          <a:custGeom>
            <a:avLst/>
            <a:gdLst/>
            <a:ahLst/>
            <a:cxnLst/>
            <a:rect l="l" t="t" r="r" b="b"/>
            <a:pathLst>
              <a:path w="234000" h="207519" extrusionOk="0">
                <a:moveTo>
                  <a:pt x="66638" y="1"/>
                </a:moveTo>
                <a:cubicBezTo>
                  <a:pt x="33816" y="1"/>
                  <a:pt x="1" y="77942"/>
                  <a:pt x="21774" y="125047"/>
                </a:cubicBezTo>
                <a:cubicBezTo>
                  <a:pt x="43821" y="172592"/>
                  <a:pt x="52625" y="198160"/>
                  <a:pt x="137149" y="206965"/>
                </a:cubicBezTo>
                <a:cubicBezTo>
                  <a:pt x="140739" y="207339"/>
                  <a:pt x="144179" y="207519"/>
                  <a:pt x="147477" y="207519"/>
                </a:cubicBezTo>
                <a:cubicBezTo>
                  <a:pt x="221829" y="207519"/>
                  <a:pt x="223659" y="115922"/>
                  <a:pt x="228717" y="88067"/>
                </a:cubicBezTo>
                <a:cubicBezTo>
                  <a:pt x="234000" y="59047"/>
                  <a:pt x="187300" y="5304"/>
                  <a:pt x="67558" y="21"/>
                </a:cubicBezTo>
                <a:cubicBezTo>
                  <a:pt x="67251" y="7"/>
                  <a:pt x="66945" y="1"/>
                  <a:pt x="66638"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231F20"/>
              </a:solidFill>
              <a:latin typeface="Arial"/>
              <a:ea typeface="Arial"/>
              <a:cs typeface="Arial"/>
              <a:sym typeface="Arial"/>
            </a:endParaRPr>
          </a:p>
        </p:txBody>
      </p:sp>
      <p:sp>
        <p:nvSpPr>
          <p:cNvPr id="527" name="Google Shape;527;geedce8218b_0_144"/>
          <p:cNvSpPr/>
          <p:nvPr/>
        </p:nvSpPr>
        <p:spPr>
          <a:xfrm>
            <a:off x="1619085" y="2188824"/>
            <a:ext cx="1063530" cy="943174"/>
          </a:xfrm>
          <a:custGeom>
            <a:avLst/>
            <a:gdLst/>
            <a:ahLst/>
            <a:cxnLst/>
            <a:rect l="l" t="t" r="r" b="b"/>
            <a:pathLst>
              <a:path w="234000" h="207519" extrusionOk="0">
                <a:moveTo>
                  <a:pt x="66638" y="1"/>
                </a:moveTo>
                <a:cubicBezTo>
                  <a:pt x="33816" y="1"/>
                  <a:pt x="1" y="77942"/>
                  <a:pt x="21774" y="125047"/>
                </a:cubicBezTo>
                <a:cubicBezTo>
                  <a:pt x="43821" y="172592"/>
                  <a:pt x="52625" y="198160"/>
                  <a:pt x="137149" y="206965"/>
                </a:cubicBezTo>
                <a:cubicBezTo>
                  <a:pt x="140739" y="207339"/>
                  <a:pt x="144179" y="207519"/>
                  <a:pt x="147477" y="207519"/>
                </a:cubicBezTo>
                <a:cubicBezTo>
                  <a:pt x="221829" y="207519"/>
                  <a:pt x="223659" y="115922"/>
                  <a:pt x="228717" y="88067"/>
                </a:cubicBezTo>
                <a:cubicBezTo>
                  <a:pt x="234000" y="59047"/>
                  <a:pt x="187300" y="5304"/>
                  <a:pt x="67558" y="21"/>
                </a:cubicBezTo>
                <a:cubicBezTo>
                  <a:pt x="67251" y="7"/>
                  <a:pt x="66945" y="1"/>
                  <a:pt x="66638" y="1"/>
                </a:cubicBezTo>
                <a:close/>
              </a:path>
            </a:pathLst>
          </a:custGeom>
          <a:solidFill>
            <a:srgbClr val="FCE8E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231F20"/>
              </a:solidFill>
              <a:latin typeface="Arial"/>
              <a:ea typeface="Arial"/>
              <a:cs typeface="Arial"/>
              <a:sym typeface="Arial"/>
            </a:endParaRPr>
          </a:p>
        </p:txBody>
      </p:sp>
      <p:sp>
        <p:nvSpPr>
          <p:cNvPr id="528" name="Google Shape;528;geedce8218b_0_144"/>
          <p:cNvSpPr txBox="1">
            <a:spLocks noGrp="1"/>
          </p:cNvSpPr>
          <p:nvPr>
            <p:ph type="title" idx="4"/>
          </p:nvPr>
        </p:nvSpPr>
        <p:spPr>
          <a:xfrm>
            <a:off x="720500" y="561820"/>
            <a:ext cx="7717500" cy="5727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2800"/>
              <a:buNone/>
            </a:pPr>
            <a:r>
              <a:rPr lang="en-US" sz="2800"/>
              <a:t>Bagaimana cara menjadi Astronot?</a:t>
            </a:r>
            <a:endParaRPr sz="2800"/>
          </a:p>
        </p:txBody>
      </p:sp>
      <p:sp>
        <p:nvSpPr>
          <p:cNvPr id="529" name="Google Shape;529;geedce8218b_0_144"/>
          <p:cNvSpPr txBox="1">
            <a:spLocks noGrp="1"/>
          </p:cNvSpPr>
          <p:nvPr>
            <p:ph type="title" idx="6"/>
          </p:nvPr>
        </p:nvSpPr>
        <p:spPr>
          <a:xfrm>
            <a:off x="1808094" y="2262238"/>
            <a:ext cx="1037700" cy="8049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7000"/>
              <a:buNone/>
            </a:pPr>
            <a:r>
              <a:rPr lang="en-US"/>
              <a:t>04</a:t>
            </a:r>
            <a:endParaRPr/>
          </a:p>
        </p:txBody>
      </p:sp>
      <p:sp>
        <p:nvSpPr>
          <p:cNvPr id="530" name="Google Shape;530;geedce8218b_0_144"/>
          <p:cNvSpPr txBox="1">
            <a:spLocks noGrp="1"/>
          </p:cNvSpPr>
          <p:nvPr>
            <p:ph type="subTitle" idx="15"/>
          </p:nvPr>
        </p:nvSpPr>
        <p:spPr>
          <a:xfrm>
            <a:off x="2845800" y="2262250"/>
            <a:ext cx="2375400" cy="8049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sz="1800" b="0" i="0" u="none" strike="noStrike">
                <a:solidFill>
                  <a:srgbClr val="000000"/>
                </a:solidFill>
                <a:latin typeface="Arial"/>
                <a:ea typeface="Arial"/>
                <a:cs typeface="Arial"/>
                <a:sym typeface="Arial"/>
              </a:rPr>
              <a:t>Mampu </a:t>
            </a:r>
            <a:r>
              <a:rPr lang="en-US" sz="1800" b="1" i="0" u="none" strike="noStrike">
                <a:solidFill>
                  <a:srgbClr val="000000"/>
                </a:solidFill>
                <a:latin typeface="Arial"/>
                <a:ea typeface="Arial"/>
                <a:cs typeface="Arial"/>
                <a:sym typeface="Arial"/>
              </a:rPr>
              <a:t>menyesuaikan diri </a:t>
            </a:r>
            <a:r>
              <a:rPr lang="en-US" sz="1800" b="0" i="0" u="none" strike="noStrike">
                <a:solidFill>
                  <a:srgbClr val="000000"/>
                </a:solidFill>
                <a:latin typeface="Arial"/>
                <a:ea typeface="Arial"/>
                <a:cs typeface="Arial"/>
                <a:sym typeface="Arial"/>
              </a:rPr>
              <a:t>dan </a:t>
            </a:r>
            <a:r>
              <a:rPr lang="en-US" sz="1800" b="1" i="0" u="none" strike="noStrike">
                <a:solidFill>
                  <a:srgbClr val="000000"/>
                </a:solidFill>
                <a:latin typeface="Arial"/>
                <a:ea typeface="Arial"/>
                <a:cs typeface="Arial"/>
                <a:sym typeface="Arial"/>
              </a:rPr>
              <a:t>tidak pantang menyerah</a:t>
            </a:r>
            <a:endParaRPr sz="1800" b="1" i="0" u="none" strike="noStrike">
              <a:solidFill>
                <a:srgbClr val="000000"/>
              </a:solidFill>
              <a:latin typeface="Arial"/>
              <a:ea typeface="Arial"/>
              <a:cs typeface="Arial"/>
              <a:sym typeface="Arial"/>
            </a:endParaRPr>
          </a:p>
        </p:txBody>
      </p:sp>
      <p:pic>
        <p:nvPicPr>
          <p:cNvPr id="531" name="Google Shape;531;geedce8218b_0_144"/>
          <p:cNvPicPr preferRelativeResize="0"/>
          <p:nvPr/>
        </p:nvPicPr>
        <p:blipFill rotWithShape="1">
          <a:blip r:embed="rId3">
            <a:alphaModFix/>
          </a:blip>
          <a:srcRect b="9739"/>
          <a:stretch/>
        </p:blipFill>
        <p:spPr>
          <a:xfrm>
            <a:off x="5221200" y="1446275"/>
            <a:ext cx="2430250" cy="3276875"/>
          </a:xfrm>
          <a:prstGeom prst="rect">
            <a:avLst/>
          </a:prstGeom>
          <a:noFill/>
          <a:ln>
            <a:noFill/>
          </a:ln>
        </p:spPr>
      </p:pic>
      <p:pic>
        <p:nvPicPr>
          <p:cNvPr id="532" name="Google Shape;532;geedce8218b_0_144"/>
          <p:cNvPicPr preferRelativeResize="0"/>
          <p:nvPr/>
        </p:nvPicPr>
        <p:blipFill>
          <a:blip r:embed="rId4">
            <a:alphaModFix/>
          </a:blip>
          <a:stretch>
            <a:fillRect/>
          </a:stretch>
        </p:blipFill>
        <p:spPr>
          <a:xfrm>
            <a:off x="7621450" y="4621125"/>
            <a:ext cx="1522548" cy="44617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536"/>
        <p:cNvGrpSpPr/>
        <p:nvPr/>
      </p:nvGrpSpPr>
      <p:grpSpPr>
        <a:xfrm>
          <a:off x="0" y="0"/>
          <a:ext cx="0" cy="0"/>
          <a:chOff x="0" y="0"/>
          <a:chExt cx="0" cy="0"/>
        </a:xfrm>
      </p:grpSpPr>
      <p:sp>
        <p:nvSpPr>
          <p:cNvPr id="537" name="Google Shape;537;p5"/>
          <p:cNvSpPr/>
          <p:nvPr/>
        </p:nvSpPr>
        <p:spPr>
          <a:xfrm>
            <a:off x="1297967" y="1027842"/>
            <a:ext cx="6259530" cy="1531690"/>
          </a:xfrm>
          <a:custGeom>
            <a:avLst/>
            <a:gdLst/>
            <a:ahLst/>
            <a:cxnLst/>
            <a:rect l="l" t="t" r="r" b="b"/>
            <a:pathLst>
              <a:path w="234000" h="207519" extrusionOk="0">
                <a:moveTo>
                  <a:pt x="66638" y="1"/>
                </a:moveTo>
                <a:cubicBezTo>
                  <a:pt x="33816" y="1"/>
                  <a:pt x="1" y="77942"/>
                  <a:pt x="21774" y="125047"/>
                </a:cubicBezTo>
                <a:cubicBezTo>
                  <a:pt x="43821" y="172592"/>
                  <a:pt x="52625" y="198160"/>
                  <a:pt x="137149" y="206965"/>
                </a:cubicBezTo>
                <a:cubicBezTo>
                  <a:pt x="140739" y="207339"/>
                  <a:pt x="144179" y="207519"/>
                  <a:pt x="147477" y="207519"/>
                </a:cubicBezTo>
                <a:cubicBezTo>
                  <a:pt x="221829" y="207519"/>
                  <a:pt x="223659" y="115922"/>
                  <a:pt x="228717" y="88067"/>
                </a:cubicBezTo>
                <a:cubicBezTo>
                  <a:pt x="234000" y="59047"/>
                  <a:pt x="187300" y="5304"/>
                  <a:pt x="67558" y="21"/>
                </a:cubicBezTo>
                <a:cubicBezTo>
                  <a:pt x="67251" y="7"/>
                  <a:pt x="66945" y="1"/>
                  <a:pt x="66638"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231F20"/>
              </a:solidFill>
              <a:latin typeface="Arial"/>
              <a:ea typeface="Arial"/>
              <a:cs typeface="Arial"/>
              <a:sym typeface="Arial"/>
            </a:endParaRPr>
          </a:p>
        </p:txBody>
      </p:sp>
      <p:sp>
        <p:nvSpPr>
          <p:cNvPr id="538" name="Google Shape;538;p5"/>
          <p:cNvSpPr txBox="1">
            <a:spLocks noGrp="1"/>
          </p:cNvSpPr>
          <p:nvPr>
            <p:ph type="body" idx="1"/>
          </p:nvPr>
        </p:nvSpPr>
        <p:spPr>
          <a:xfrm>
            <a:off x="1419632" y="2731132"/>
            <a:ext cx="6016200" cy="58151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1400"/>
              <a:buNone/>
            </a:pPr>
            <a:r>
              <a:rPr lang="en-US" sz="2800"/>
              <a:t>Ada pertanyaan?</a:t>
            </a:r>
            <a:endParaRPr sz="2800"/>
          </a:p>
        </p:txBody>
      </p:sp>
      <p:sp>
        <p:nvSpPr>
          <p:cNvPr id="539" name="Google Shape;539;p5"/>
          <p:cNvSpPr txBox="1">
            <a:spLocks noGrp="1"/>
          </p:cNvSpPr>
          <p:nvPr>
            <p:ph type="title"/>
          </p:nvPr>
        </p:nvSpPr>
        <p:spPr>
          <a:xfrm>
            <a:off x="721725" y="1104042"/>
            <a:ext cx="7717500" cy="12282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3400"/>
              <a:buNone/>
            </a:pPr>
            <a:r>
              <a:rPr lang="en-US"/>
              <a:t>Terimakasih!</a:t>
            </a:r>
            <a:endParaRPr/>
          </a:p>
        </p:txBody>
      </p:sp>
      <p:sp>
        <p:nvSpPr>
          <p:cNvPr id="540" name="Google Shape;540;p5"/>
          <p:cNvSpPr txBox="1"/>
          <p:nvPr/>
        </p:nvSpPr>
        <p:spPr>
          <a:xfrm>
            <a:off x="3071975" y="4340825"/>
            <a:ext cx="3000000" cy="3870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300"/>
              </a:spcBef>
              <a:spcAft>
                <a:spcPts val="0"/>
              </a:spcAft>
              <a:buClr>
                <a:srgbClr val="000000"/>
              </a:buClr>
              <a:buSzPts val="1000"/>
              <a:buFont typeface="Arial"/>
              <a:buNone/>
            </a:pPr>
            <a:r>
              <a:rPr lang="en-US" sz="1000" b="1" i="0" u="none" strike="noStrike" cap="none">
                <a:solidFill>
                  <a:srgbClr val="231F20"/>
                </a:solidFill>
                <a:latin typeface="Open Sans"/>
                <a:ea typeface="Open Sans"/>
                <a:cs typeface="Open Sans"/>
                <a:sym typeface="Open Sans"/>
              </a:rPr>
              <a:t>Please keep this slide for attribution</a:t>
            </a:r>
            <a:endParaRPr sz="1000" b="1" i="0" u="none" strike="noStrike" cap="none">
              <a:solidFill>
                <a:srgbClr val="231F20"/>
              </a:solidFill>
              <a:latin typeface="Open Sans"/>
              <a:ea typeface="Open Sans"/>
              <a:cs typeface="Open Sans"/>
              <a:sym typeface="Open Sans"/>
            </a:endParaRPr>
          </a:p>
        </p:txBody>
      </p:sp>
      <p:grpSp>
        <p:nvGrpSpPr>
          <p:cNvPr id="541" name="Google Shape;541;p5"/>
          <p:cNvGrpSpPr/>
          <p:nvPr/>
        </p:nvGrpSpPr>
        <p:grpSpPr>
          <a:xfrm>
            <a:off x="1258450" y="1157980"/>
            <a:ext cx="6679700" cy="2510952"/>
            <a:chOff x="1258450" y="1157980"/>
            <a:chExt cx="6679700" cy="2510952"/>
          </a:xfrm>
        </p:grpSpPr>
        <p:sp>
          <p:nvSpPr>
            <p:cNvPr id="542" name="Google Shape;542;p5"/>
            <p:cNvSpPr/>
            <p:nvPr/>
          </p:nvSpPr>
          <p:spPr>
            <a:xfrm>
              <a:off x="1258450" y="3620587"/>
              <a:ext cx="62035" cy="48345"/>
            </a:xfrm>
            <a:custGeom>
              <a:avLst/>
              <a:gdLst/>
              <a:ahLst/>
              <a:cxnLst/>
              <a:rect l="l" t="t" r="r" b="b"/>
              <a:pathLst>
                <a:path w="2107" h="1642" extrusionOk="0">
                  <a:moveTo>
                    <a:pt x="1053" y="0"/>
                  </a:moveTo>
                  <a:cubicBezTo>
                    <a:pt x="1" y="0"/>
                    <a:pt x="1" y="1642"/>
                    <a:pt x="1053" y="1642"/>
                  </a:cubicBezTo>
                  <a:cubicBezTo>
                    <a:pt x="2106" y="1642"/>
                    <a:pt x="2106" y="0"/>
                    <a:pt x="1053" y="0"/>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43" name="Google Shape;543;p5"/>
            <p:cNvSpPr/>
            <p:nvPr/>
          </p:nvSpPr>
          <p:spPr>
            <a:xfrm>
              <a:off x="7855122" y="1157980"/>
              <a:ext cx="83028" cy="64626"/>
            </a:xfrm>
            <a:custGeom>
              <a:avLst/>
              <a:gdLst/>
              <a:ahLst/>
              <a:cxnLst/>
              <a:rect l="l" t="t" r="r" b="b"/>
              <a:pathLst>
                <a:path w="2820" h="2195" extrusionOk="0">
                  <a:moveTo>
                    <a:pt x="1410" y="0"/>
                  </a:moveTo>
                  <a:cubicBezTo>
                    <a:pt x="1" y="0"/>
                    <a:pt x="1" y="2195"/>
                    <a:pt x="1410" y="2195"/>
                  </a:cubicBezTo>
                  <a:cubicBezTo>
                    <a:pt x="2820" y="2195"/>
                    <a:pt x="2820" y="0"/>
                    <a:pt x="1410" y="0"/>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44" name="Google Shape;544;p5"/>
            <p:cNvSpPr/>
            <p:nvPr/>
          </p:nvSpPr>
          <p:spPr>
            <a:xfrm>
              <a:off x="2161902" y="2804660"/>
              <a:ext cx="83028" cy="64126"/>
            </a:xfrm>
            <a:custGeom>
              <a:avLst/>
              <a:gdLst/>
              <a:ahLst/>
              <a:cxnLst/>
              <a:rect l="l" t="t" r="r" b="b"/>
              <a:pathLst>
                <a:path w="2820" h="2178" extrusionOk="0">
                  <a:moveTo>
                    <a:pt x="1410" y="1"/>
                  </a:moveTo>
                  <a:cubicBezTo>
                    <a:pt x="0" y="1"/>
                    <a:pt x="0" y="2178"/>
                    <a:pt x="1410" y="2178"/>
                  </a:cubicBezTo>
                  <a:cubicBezTo>
                    <a:pt x="2820" y="2178"/>
                    <a:pt x="2820" y="1"/>
                    <a:pt x="1410"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45" name="Google Shape;545;p5"/>
            <p:cNvSpPr/>
            <p:nvPr/>
          </p:nvSpPr>
          <p:spPr>
            <a:xfrm>
              <a:off x="1297967" y="2275612"/>
              <a:ext cx="62536" cy="48374"/>
            </a:xfrm>
            <a:custGeom>
              <a:avLst/>
              <a:gdLst/>
              <a:ahLst/>
              <a:cxnLst/>
              <a:rect l="l" t="t" r="r" b="b"/>
              <a:pathLst>
                <a:path w="2124" h="1643" extrusionOk="0">
                  <a:moveTo>
                    <a:pt x="1071" y="1"/>
                  </a:moveTo>
                  <a:cubicBezTo>
                    <a:pt x="0" y="1"/>
                    <a:pt x="0" y="1642"/>
                    <a:pt x="1071" y="1642"/>
                  </a:cubicBezTo>
                  <a:cubicBezTo>
                    <a:pt x="2124" y="1642"/>
                    <a:pt x="2124" y="1"/>
                    <a:pt x="1071"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46" name="Google Shape;546;p5"/>
            <p:cNvSpPr/>
            <p:nvPr/>
          </p:nvSpPr>
          <p:spPr>
            <a:xfrm>
              <a:off x="7356015" y="1700370"/>
              <a:ext cx="62536" cy="48374"/>
            </a:xfrm>
            <a:custGeom>
              <a:avLst/>
              <a:gdLst/>
              <a:ahLst/>
              <a:cxnLst/>
              <a:rect l="l" t="t" r="r" b="b"/>
              <a:pathLst>
                <a:path w="2124" h="1643" extrusionOk="0">
                  <a:moveTo>
                    <a:pt x="1071" y="1"/>
                  </a:moveTo>
                  <a:cubicBezTo>
                    <a:pt x="18" y="1"/>
                    <a:pt x="1" y="1642"/>
                    <a:pt x="1071" y="1642"/>
                  </a:cubicBezTo>
                  <a:cubicBezTo>
                    <a:pt x="2124" y="1642"/>
                    <a:pt x="2124" y="1"/>
                    <a:pt x="1071"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47" name="Google Shape;547;p5"/>
            <p:cNvSpPr/>
            <p:nvPr/>
          </p:nvSpPr>
          <p:spPr>
            <a:xfrm>
              <a:off x="6534213" y="1793687"/>
              <a:ext cx="83028" cy="64626"/>
            </a:xfrm>
            <a:custGeom>
              <a:avLst/>
              <a:gdLst/>
              <a:ahLst/>
              <a:cxnLst/>
              <a:rect l="l" t="t" r="r" b="b"/>
              <a:pathLst>
                <a:path w="2820" h="2195" extrusionOk="0">
                  <a:moveTo>
                    <a:pt x="1410" y="0"/>
                  </a:moveTo>
                  <a:cubicBezTo>
                    <a:pt x="0" y="0"/>
                    <a:pt x="0" y="2195"/>
                    <a:pt x="1410" y="2195"/>
                  </a:cubicBezTo>
                  <a:cubicBezTo>
                    <a:pt x="2801" y="2195"/>
                    <a:pt x="2819" y="0"/>
                    <a:pt x="1410"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83"/>
        <p:cNvGrpSpPr/>
        <p:nvPr/>
      </p:nvGrpSpPr>
      <p:grpSpPr>
        <a:xfrm>
          <a:off x="0" y="0"/>
          <a:ext cx="0" cy="0"/>
          <a:chOff x="0" y="0"/>
          <a:chExt cx="0" cy="0"/>
        </a:xfrm>
      </p:grpSpPr>
      <p:sp>
        <p:nvSpPr>
          <p:cNvPr id="384" name="Google Shape;384;gf89f1018aa_0_10"/>
          <p:cNvSpPr txBox="1">
            <a:spLocks noGrp="1"/>
          </p:cNvSpPr>
          <p:nvPr>
            <p:ph type="subTitle" idx="1"/>
          </p:nvPr>
        </p:nvSpPr>
        <p:spPr>
          <a:xfrm>
            <a:off x="3115250" y="2970575"/>
            <a:ext cx="3588900" cy="572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US"/>
              <a:t>Bagaimana menjadi astronot</a:t>
            </a:r>
            <a:endParaRPr/>
          </a:p>
        </p:txBody>
      </p:sp>
      <p:sp>
        <p:nvSpPr>
          <p:cNvPr id="385" name="Google Shape;385;gf89f1018aa_0_10"/>
          <p:cNvSpPr txBox="1">
            <a:spLocks noGrp="1"/>
          </p:cNvSpPr>
          <p:nvPr>
            <p:ph type="title"/>
          </p:nvPr>
        </p:nvSpPr>
        <p:spPr>
          <a:xfrm>
            <a:off x="2166141" y="2854463"/>
            <a:ext cx="1037700" cy="8049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US"/>
              <a:t>2</a:t>
            </a:r>
            <a:endParaRPr/>
          </a:p>
        </p:txBody>
      </p:sp>
      <p:sp>
        <p:nvSpPr>
          <p:cNvPr id="386" name="Google Shape;386;gf89f1018aa_0_10"/>
          <p:cNvSpPr txBox="1">
            <a:spLocks noGrp="1"/>
          </p:cNvSpPr>
          <p:nvPr>
            <p:ph type="subTitle" idx="2"/>
          </p:nvPr>
        </p:nvSpPr>
        <p:spPr>
          <a:xfrm>
            <a:off x="3115250" y="1836125"/>
            <a:ext cx="3588900" cy="572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US"/>
              <a:t>Mitos dan fakta astronot</a:t>
            </a:r>
            <a:endParaRPr/>
          </a:p>
        </p:txBody>
      </p:sp>
      <p:sp>
        <p:nvSpPr>
          <p:cNvPr id="387" name="Google Shape;387;gf89f1018aa_0_10"/>
          <p:cNvSpPr txBox="1">
            <a:spLocks noGrp="1"/>
          </p:cNvSpPr>
          <p:nvPr>
            <p:ph type="title" idx="3"/>
          </p:nvPr>
        </p:nvSpPr>
        <p:spPr>
          <a:xfrm>
            <a:off x="2166225" y="1720032"/>
            <a:ext cx="1037700" cy="8049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US"/>
              <a:t>1</a:t>
            </a:r>
            <a:endParaRPr/>
          </a:p>
        </p:txBody>
      </p:sp>
      <p:sp>
        <p:nvSpPr>
          <p:cNvPr id="388" name="Google Shape;388;gf89f1018aa_0_10"/>
          <p:cNvSpPr txBox="1">
            <a:spLocks noGrp="1"/>
          </p:cNvSpPr>
          <p:nvPr>
            <p:ph type="title" idx="4"/>
          </p:nvPr>
        </p:nvSpPr>
        <p:spPr>
          <a:xfrm>
            <a:off x="713225" y="539500"/>
            <a:ext cx="77175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sz="4000"/>
              <a:t>Daftar Isi</a:t>
            </a:r>
            <a:endParaRPr sz="4000"/>
          </a:p>
        </p:txBody>
      </p:sp>
      <p:pic>
        <p:nvPicPr>
          <p:cNvPr id="389" name="Google Shape;389;gf89f1018aa_0_10"/>
          <p:cNvPicPr preferRelativeResize="0"/>
          <p:nvPr/>
        </p:nvPicPr>
        <p:blipFill>
          <a:blip r:embed="rId3">
            <a:alphaModFix/>
          </a:blip>
          <a:stretch>
            <a:fillRect/>
          </a:stretch>
        </p:blipFill>
        <p:spPr>
          <a:xfrm>
            <a:off x="7621450" y="4621125"/>
            <a:ext cx="1522548" cy="44617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93"/>
        <p:cNvGrpSpPr/>
        <p:nvPr/>
      </p:nvGrpSpPr>
      <p:grpSpPr>
        <a:xfrm>
          <a:off x="0" y="0"/>
          <a:ext cx="0" cy="0"/>
          <a:chOff x="0" y="0"/>
          <a:chExt cx="0" cy="0"/>
        </a:xfrm>
      </p:grpSpPr>
      <p:pic>
        <p:nvPicPr>
          <p:cNvPr id="394" name="Google Shape;394;p2"/>
          <p:cNvPicPr preferRelativeResize="0"/>
          <p:nvPr/>
        </p:nvPicPr>
        <p:blipFill rotWithShape="1">
          <a:blip r:embed="rId3">
            <a:alphaModFix/>
          </a:blip>
          <a:srcRect/>
          <a:stretch/>
        </p:blipFill>
        <p:spPr>
          <a:xfrm>
            <a:off x="-1" y="1"/>
            <a:ext cx="9144001" cy="5137122"/>
          </a:xfrm>
          <a:prstGeom prst="rect">
            <a:avLst/>
          </a:prstGeom>
          <a:noFill/>
          <a:ln>
            <a:noFill/>
          </a:ln>
        </p:spPr>
      </p:pic>
      <p:sp>
        <p:nvSpPr>
          <p:cNvPr id="395" name="Google Shape;395;p2"/>
          <p:cNvSpPr/>
          <p:nvPr/>
        </p:nvSpPr>
        <p:spPr>
          <a:xfrm>
            <a:off x="2221863" y="278056"/>
            <a:ext cx="4678830" cy="495970"/>
          </a:xfrm>
          <a:custGeom>
            <a:avLst/>
            <a:gdLst/>
            <a:ahLst/>
            <a:cxnLst/>
            <a:rect l="l" t="t" r="r" b="b"/>
            <a:pathLst>
              <a:path w="234000" h="207519" extrusionOk="0">
                <a:moveTo>
                  <a:pt x="66638" y="1"/>
                </a:moveTo>
                <a:cubicBezTo>
                  <a:pt x="33816" y="1"/>
                  <a:pt x="1" y="77942"/>
                  <a:pt x="21774" y="125047"/>
                </a:cubicBezTo>
                <a:cubicBezTo>
                  <a:pt x="43821" y="172592"/>
                  <a:pt x="52625" y="198160"/>
                  <a:pt x="137149" y="206965"/>
                </a:cubicBezTo>
                <a:cubicBezTo>
                  <a:pt x="140739" y="207339"/>
                  <a:pt x="144179" y="207519"/>
                  <a:pt x="147477" y="207519"/>
                </a:cubicBezTo>
                <a:cubicBezTo>
                  <a:pt x="221829" y="207519"/>
                  <a:pt x="223659" y="115922"/>
                  <a:pt x="228717" y="88067"/>
                </a:cubicBezTo>
                <a:cubicBezTo>
                  <a:pt x="234000" y="59047"/>
                  <a:pt x="187300" y="5304"/>
                  <a:pt x="67558" y="21"/>
                </a:cubicBezTo>
                <a:cubicBezTo>
                  <a:pt x="67251" y="7"/>
                  <a:pt x="66945" y="1"/>
                  <a:pt x="66638"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231F20"/>
              </a:solidFill>
              <a:latin typeface="Arial"/>
              <a:ea typeface="Arial"/>
              <a:cs typeface="Arial"/>
              <a:sym typeface="Arial"/>
            </a:endParaRPr>
          </a:p>
        </p:txBody>
      </p:sp>
      <p:sp>
        <p:nvSpPr>
          <p:cNvPr id="396" name="Google Shape;396;p2"/>
          <p:cNvSpPr txBox="1">
            <a:spLocks noGrp="1"/>
          </p:cNvSpPr>
          <p:nvPr>
            <p:ph type="body" idx="1"/>
          </p:nvPr>
        </p:nvSpPr>
        <p:spPr>
          <a:xfrm>
            <a:off x="1914226" y="4266403"/>
            <a:ext cx="5315400" cy="675193"/>
          </a:xfrm>
          <a:prstGeom prst="rect">
            <a:avLst/>
          </a:prstGeom>
          <a:solidFill>
            <a:schemeClr val="accent1"/>
          </a:solid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Clr>
                <a:schemeClr val="dk1"/>
              </a:buClr>
              <a:buSzPts val="1100"/>
              <a:buFont typeface="Arial"/>
              <a:buNone/>
            </a:pPr>
            <a:r>
              <a:rPr lang="en-US" sz="1800" b="1"/>
              <a:t>Seseorang yang dilatih untuk bepergian dengan pesawat ruang angkasa</a:t>
            </a:r>
            <a:endParaRPr sz="1800" b="1"/>
          </a:p>
        </p:txBody>
      </p:sp>
      <p:sp>
        <p:nvSpPr>
          <p:cNvPr id="397" name="Google Shape;397;p2"/>
          <p:cNvSpPr txBox="1">
            <a:spLocks noGrp="1"/>
          </p:cNvSpPr>
          <p:nvPr>
            <p:ph type="title"/>
          </p:nvPr>
        </p:nvSpPr>
        <p:spPr>
          <a:xfrm>
            <a:off x="702577" y="187205"/>
            <a:ext cx="7717500" cy="5727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2800"/>
              <a:buNone/>
            </a:pPr>
            <a:r>
              <a:rPr lang="en-US"/>
              <a:t>Siapa itu Astronot?</a:t>
            </a:r>
            <a:endParaRPr/>
          </a:p>
        </p:txBody>
      </p:sp>
      <p:grpSp>
        <p:nvGrpSpPr>
          <p:cNvPr id="398" name="Google Shape;398;p2"/>
          <p:cNvGrpSpPr/>
          <p:nvPr/>
        </p:nvGrpSpPr>
        <p:grpSpPr>
          <a:xfrm>
            <a:off x="1313837" y="1287425"/>
            <a:ext cx="5471408" cy="2920834"/>
            <a:chOff x="1313837" y="1287425"/>
            <a:chExt cx="5471408" cy="2920834"/>
          </a:xfrm>
        </p:grpSpPr>
        <p:sp>
          <p:nvSpPr>
            <p:cNvPr id="399" name="Google Shape;399;p2"/>
            <p:cNvSpPr/>
            <p:nvPr/>
          </p:nvSpPr>
          <p:spPr>
            <a:xfrm>
              <a:off x="6693144" y="1431919"/>
              <a:ext cx="92101" cy="71133"/>
            </a:xfrm>
            <a:custGeom>
              <a:avLst/>
              <a:gdLst/>
              <a:ahLst/>
              <a:cxnLst/>
              <a:rect l="l" t="t" r="r" b="b"/>
              <a:pathLst>
                <a:path w="2820" h="2178" extrusionOk="0">
                  <a:moveTo>
                    <a:pt x="1410" y="1"/>
                  </a:moveTo>
                  <a:cubicBezTo>
                    <a:pt x="1" y="1"/>
                    <a:pt x="1" y="2177"/>
                    <a:pt x="1410" y="2177"/>
                  </a:cubicBezTo>
                  <a:cubicBezTo>
                    <a:pt x="2820" y="2177"/>
                    <a:pt x="2820" y="1"/>
                    <a:pt x="1410" y="1"/>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0" name="Google Shape;400;p2"/>
            <p:cNvSpPr/>
            <p:nvPr/>
          </p:nvSpPr>
          <p:spPr>
            <a:xfrm>
              <a:off x="1313837" y="3867726"/>
              <a:ext cx="68815" cy="53628"/>
            </a:xfrm>
            <a:custGeom>
              <a:avLst/>
              <a:gdLst/>
              <a:ahLst/>
              <a:cxnLst/>
              <a:rect l="l" t="t" r="r" b="b"/>
              <a:pathLst>
                <a:path w="2107" h="1642" extrusionOk="0">
                  <a:moveTo>
                    <a:pt x="1053" y="0"/>
                  </a:moveTo>
                  <a:cubicBezTo>
                    <a:pt x="1" y="0"/>
                    <a:pt x="1" y="1642"/>
                    <a:pt x="1053" y="1642"/>
                  </a:cubicBezTo>
                  <a:cubicBezTo>
                    <a:pt x="2106" y="1642"/>
                    <a:pt x="2106" y="0"/>
                    <a:pt x="1053" y="0"/>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1" name="Google Shape;401;p2"/>
            <p:cNvSpPr/>
            <p:nvPr/>
          </p:nvSpPr>
          <p:spPr>
            <a:xfrm>
              <a:off x="5730591" y="4117889"/>
              <a:ext cx="71133" cy="90370"/>
            </a:xfrm>
            <a:custGeom>
              <a:avLst/>
              <a:gdLst/>
              <a:ahLst/>
              <a:cxnLst/>
              <a:rect l="l" t="t" r="r" b="b"/>
              <a:pathLst>
                <a:path w="2178" h="2767" extrusionOk="0">
                  <a:moveTo>
                    <a:pt x="1089" y="0"/>
                  </a:moveTo>
                  <a:cubicBezTo>
                    <a:pt x="482" y="18"/>
                    <a:pt x="0" y="500"/>
                    <a:pt x="0" y="1089"/>
                  </a:cubicBezTo>
                  <a:lnTo>
                    <a:pt x="0" y="1678"/>
                  </a:lnTo>
                  <a:cubicBezTo>
                    <a:pt x="0" y="2267"/>
                    <a:pt x="482" y="2766"/>
                    <a:pt x="1089" y="2766"/>
                  </a:cubicBezTo>
                  <a:cubicBezTo>
                    <a:pt x="1696" y="2766"/>
                    <a:pt x="2177" y="2267"/>
                    <a:pt x="2177" y="1678"/>
                  </a:cubicBezTo>
                  <a:lnTo>
                    <a:pt x="2177" y="1089"/>
                  </a:lnTo>
                  <a:cubicBezTo>
                    <a:pt x="2159" y="500"/>
                    <a:pt x="1678" y="18"/>
                    <a:pt x="1089"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2" name="Google Shape;402;p2"/>
            <p:cNvSpPr/>
            <p:nvPr/>
          </p:nvSpPr>
          <p:spPr>
            <a:xfrm>
              <a:off x="1762737" y="1287425"/>
              <a:ext cx="69370" cy="53660"/>
            </a:xfrm>
            <a:custGeom>
              <a:avLst/>
              <a:gdLst/>
              <a:ahLst/>
              <a:cxnLst/>
              <a:rect l="l" t="t" r="r" b="b"/>
              <a:pathLst>
                <a:path w="2124" h="1643" extrusionOk="0">
                  <a:moveTo>
                    <a:pt x="1071" y="1"/>
                  </a:moveTo>
                  <a:cubicBezTo>
                    <a:pt x="0" y="1"/>
                    <a:pt x="0" y="1642"/>
                    <a:pt x="1071" y="1642"/>
                  </a:cubicBezTo>
                  <a:cubicBezTo>
                    <a:pt x="2124" y="1642"/>
                    <a:pt x="2124" y="1"/>
                    <a:pt x="1071"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pic>
        <p:nvPicPr>
          <p:cNvPr id="403" name="Google Shape;403;p2"/>
          <p:cNvPicPr preferRelativeResize="0"/>
          <p:nvPr/>
        </p:nvPicPr>
        <p:blipFill>
          <a:blip r:embed="rId4">
            <a:alphaModFix/>
          </a:blip>
          <a:stretch>
            <a:fillRect/>
          </a:stretch>
        </p:blipFill>
        <p:spPr>
          <a:xfrm>
            <a:off x="7621450" y="4621125"/>
            <a:ext cx="1522548" cy="44617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07"/>
        <p:cNvGrpSpPr/>
        <p:nvPr/>
      </p:nvGrpSpPr>
      <p:grpSpPr>
        <a:xfrm>
          <a:off x="0" y="0"/>
          <a:ext cx="0" cy="0"/>
          <a:chOff x="0" y="0"/>
          <a:chExt cx="0" cy="0"/>
        </a:xfrm>
      </p:grpSpPr>
      <p:sp>
        <p:nvSpPr>
          <p:cNvPr id="408" name="Google Shape;408;geedce8218b_0_23"/>
          <p:cNvSpPr/>
          <p:nvPr/>
        </p:nvSpPr>
        <p:spPr>
          <a:xfrm>
            <a:off x="1282293" y="574121"/>
            <a:ext cx="6314490" cy="495970"/>
          </a:xfrm>
          <a:custGeom>
            <a:avLst/>
            <a:gdLst/>
            <a:ahLst/>
            <a:cxnLst/>
            <a:rect l="l" t="t" r="r" b="b"/>
            <a:pathLst>
              <a:path w="234000" h="207519" extrusionOk="0">
                <a:moveTo>
                  <a:pt x="66638" y="1"/>
                </a:moveTo>
                <a:cubicBezTo>
                  <a:pt x="33816" y="1"/>
                  <a:pt x="1" y="77942"/>
                  <a:pt x="21774" y="125047"/>
                </a:cubicBezTo>
                <a:cubicBezTo>
                  <a:pt x="43821" y="172592"/>
                  <a:pt x="52625" y="198160"/>
                  <a:pt x="137149" y="206965"/>
                </a:cubicBezTo>
                <a:cubicBezTo>
                  <a:pt x="140739" y="207339"/>
                  <a:pt x="144179" y="207519"/>
                  <a:pt x="147477" y="207519"/>
                </a:cubicBezTo>
                <a:cubicBezTo>
                  <a:pt x="221829" y="207519"/>
                  <a:pt x="223659" y="115922"/>
                  <a:pt x="228717" y="88067"/>
                </a:cubicBezTo>
                <a:cubicBezTo>
                  <a:pt x="234000" y="59047"/>
                  <a:pt x="187300" y="5304"/>
                  <a:pt x="67558" y="21"/>
                </a:cubicBezTo>
                <a:cubicBezTo>
                  <a:pt x="67251" y="7"/>
                  <a:pt x="66945" y="1"/>
                  <a:pt x="66638"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9" name="Google Shape;409;geedce8218b_0_23"/>
          <p:cNvSpPr/>
          <p:nvPr/>
        </p:nvSpPr>
        <p:spPr>
          <a:xfrm>
            <a:off x="51822" y="1742170"/>
            <a:ext cx="1063530" cy="943174"/>
          </a:xfrm>
          <a:custGeom>
            <a:avLst/>
            <a:gdLst/>
            <a:ahLst/>
            <a:cxnLst/>
            <a:rect l="l" t="t" r="r" b="b"/>
            <a:pathLst>
              <a:path w="234000" h="207519" extrusionOk="0">
                <a:moveTo>
                  <a:pt x="66638" y="1"/>
                </a:moveTo>
                <a:cubicBezTo>
                  <a:pt x="33816" y="1"/>
                  <a:pt x="1" y="77942"/>
                  <a:pt x="21774" y="125047"/>
                </a:cubicBezTo>
                <a:cubicBezTo>
                  <a:pt x="43821" y="172592"/>
                  <a:pt x="52625" y="198160"/>
                  <a:pt x="137149" y="206965"/>
                </a:cubicBezTo>
                <a:cubicBezTo>
                  <a:pt x="140739" y="207339"/>
                  <a:pt x="144179" y="207519"/>
                  <a:pt x="147477" y="207519"/>
                </a:cubicBezTo>
                <a:cubicBezTo>
                  <a:pt x="221829" y="207519"/>
                  <a:pt x="223659" y="115922"/>
                  <a:pt x="228717" y="88067"/>
                </a:cubicBezTo>
                <a:cubicBezTo>
                  <a:pt x="234000" y="59047"/>
                  <a:pt x="187300" y="5304"/>
                  <a:pt x="67558" y="21"/>
                </a:cubicBezTo>
                <a:cubicBezTo>
                  <a:pt x="67251" y="7"/>
                  <a:pt x="66945" y="1"/>
                  <a:pt x="66638" y="1"/>
                </a:cubicBezTo>
                <a:close/>
              </a:path>
            </a:pathLst>
          </a:custGeom>
          <a:solidFill>
            <a:srgbClr val="FCE8E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0" name="Google Shape;410;geedce8218b_0_23"/>
          <p:cNvSpPr txBox="1">
            <a:spLocks noGrp="1"/>
          </p:cNvSpPr>
          <p:nvPr>
            <p:ph type="title"/>
          </p:nvPr>
        </p:nvSpPr>
        <p:spPr>
          <a:xfrm>
            <a:off x="717900" y="491674"/>
            <a:ext cx="7717500" cy="5727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2800"/>
              <a:buNone/>
            </a:pPr>
            <a:r>
              <a:rPr lang="en-US"/>
              <a:t>Mitos dan Fakta Seputar Astronot</a:t>
            </a:r>
            <a:endParaRPr/>
          </a:p>
        </p:txBody>
      </p:sp>
      <p:sp>
        <p:nvSpPr>
          <p:cNvPr id="411" name="Google Shape;411;geedce8218b_0_23"/>
          <p:cNvSpPr txBox="1">
            <a:spLocks noGrp="1"/>
          </p:cNvSpPr>
          <p:nvPr>
            <p:ph type="subTitle" idx="1"/>
          </p:nvPr>
        </p:nvSpPr>
        <p:spPr>
          <a:xfrm>
            <a:off x="1178659" y="1165653"/>
            <a:ext cx="3112200" cy="5727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Clr>
                <a:schemeClr val="dk1"/>
              </a:buClr>
              <a:buSzPts val="1100"/>
              <a:buFont typeface="Arial"/>
              <a:buNone/>
            </a:pPr>
            <a:r>
              <a:rPr lang="en-US"/>
              <a:t>Mitos</a:t>
            </a:r>
            <a:endParaRPr/>
          </a:p>
          <a:p>
            <a:pPr marL="0" lvl="0" indent="0" algn="ctr" rtl="0">
              <a:lnSpc>
                <a:spcPct val="100000"/>
              </a:lnSpc>
              <a:spcBef>
                <a:spcPts val="0"/>
              </a:spcBef>
              <a:spcAft>
                <a:spcPts val="0"/>
              </a:spcAft>
              <a:buSzPts val="2400"/>
              <a:buNone/>
            </a:pPr>
            <a:endParaRPr/>
          </a:p>
        </p:txBody>
      </p:sp>
      <p:sp>
        <p:nvSpPr>
          <p:cNvPr id="412" name="Google Shape;412;geedce8218b_0_23"/>
          <p:cNvSpPr/>
          <p:nvPr/>
        </p:nvSpPr>
        <p:spPr>
          <a:xfrm rot="155363">
            <a:off x="1205126" y="1622279"/>
            <a:ext cx="3215969" cy="155607"/>
          </a:xfrm>
          <a:custGeom>
            <a:avLst/>
            <a:gdLst/>
            <a:ahLst/>
            <a:cxnLst/>
            <a:rect l="l" t="t" r="r" b="b"/>
            <a:pathLst>
              <a:path w="138702" h="5008" extrusionOk="0">
                <a:moveTo>
                  <a:pt x="0" y="5008"/>
                </a:moveTo>
                <a:cubicBezTo>
                  <a:pt x="6117" y="3481"/>
                  <a:pt x="12596" y="4375"/>
                  <a:pt x="18879" y="3852"/>
                </a:cubicBezTo>
                <a:cubicBezTo>
                  <a:pt x="41533" y="1965"/>
                  <a:pt x="64377" y="2207"/>
                  <a:pt x="87074" y="3467"/>
                </a:cubicBezTo>
                <a:cubicBezTo>
                  <a:pt x="104296" y="4423"/>
                  <a:pt x="121454" y="0"/>
                  <a:pt x="138702" y="0"/>
                </a:cubicBezTo>
              </a:path>
            </a:pathLst>
          </a:custGeom>
          <a:noFill/>
          <a:ln w="2857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3" name="Google Shape;413;geedce8218b_0_23"/>
          <p:cNvSpPr txBox="1">
            <a:spLocks noGrp="1"/>
          </p:cNvSpPr>
          <p:nvPr>
            <p:ph type="subTitle" idx="2"/>
          </p:nvPr>
        </p:nvSpPr>
        <p:spPr>
          <a:xfrm>
            <a:off x="1019625" y="1735088"/>
            <a:ext cx="3562500" cy="804900"/>
          </a:xfrm>
          <a:prstGeom prst="rect">
            <a:avLst/>
          </a:prstGeom>
          <a:noFill/>
          <a:ln>
            <a:noFill/>
          </a:ln>
        </p:spPr>
        <p:txBody>
          <a:bodyPr spcFirstLastPara="1" wrap="square" lIns="91425" tIns="91425" rIns="91425" bIns="91425" anchor="t" anchorCtr="0">
            <a:noAutofit/>
          </a:bodyPr>
          <a:lstStyle/>
          <a:p>
            <a:pPr marL="457200" lvl="0" indent="-342900" algn="l" rtl="0">
              <a:spcBef>
                <a:spcPts val="0"/>
              </a:spcBef>
              <a:spcAft>
                <a:spcPts val="0"/>
              </a:spcAft>
              <a:buClr>
                <a:schemeClr val="accent5"/>
              </a:buClr>
              <a:buSzPts val="1400"/>
              <a:buChar char="●"/>
            </a:pPr>
            <a:r>
              <a:rPr lang="en-US">
                <a:solidFill>
                  <a:schemeClr val="accent5"/>
                </a:solidFill>
              </a:rPr>
              <a:t>Harus mempelajari ilmu astronomi untuk menjadi astronot</a:t>
            </a:r>
            <a:endParaRPr/>
          </a:p>
        </p:txBody>
      </p:sp>
      <p:grpSp>
        <p:nvGrpSpPr>
          <p:cNvPr id="414" name="Google Shape;414;geedce8218b_0_23"/>
          <p:cNvGrpSpPr/>
          <p:nvPr/>
        </p:nvGrpSpPr>
        <p:grpSpPr>
          <a:xfrm>
            <a:off x="298340" y="1987923"/>
            <a:ext cx="567618" cy="465090"/>
            <a:chOff x="1506635" y="1932493"/>
            <a:chExt cx="567618" cy="465090"/>
          </a:xfrm>
        </p:grpSpPr>
        <p:sp>
          <p:nvSpPr>
            <p:cNvPr id="415" name="Google Shape;415;geedce8218b_0_23"/>
            <p:cNvSpPr/>
            <p:nvPr/>
          </p:nvSpPr>
          <p:spPr>
            <a:xfrm>
              <a:off x="1604015" y="1932493"/>
              <a:ext cx="369698" cy="457908"/>
            </a:xfrm>
            <a:custGeom>
              <a:avLst/>
              <a:gdLst/>
              <a:ahLst/>
              <a:cxnLst/>
              <a:rect l="l" t="t" r="r" b="b"/>
              <a:pathLst>
                <a:path w="13690" h="16958" extrusionOk="0">
                  <a:moveTo>
                    <a:pt x="685" y="15847"/>
                  </a:moveTo>
                  <a:lnTo>
                    <a:pt x="685" y="15882"/>
                  </a:lnTo>
                  <a:lnTo>
                    <a:pt x="685" y="15882"/>
                  </a:lnTo>
                  <a:cubicBezTo>
                    <a:pt x="684" y="15882"/>
                    <a:pt x="684" y="15881"/>
                    <a:pt x="683" y="15881"/>
                  </a:cubicBezTo>
                  <a:lnTo>
                    <a:pt x="683" y="15881"/>
                  </a:lnTo>
                  <a:cubicBezTo>
                    <a:pt x="684" y="15870"/>
                    <a:pt x="685" y="15858"/>
                    <a:pt x="685" y="15847"/>
                  </a:cubicBezTo>
                  <a:close/>
                  <a:moveTo>
                    <a:pt x="11901" y="676"/>
                  </a:moveTo>
                  <a:cubicBezTo>
                    <a:pt x="12457" y="676"/>
                    <a:pt x="12839" y="1087"/>
                    <a:pt x="12822" y="2230"/>
                  </a:cubicBezTo>
                  <a:cubicBezTo>
                    <a:pt x="12822" y="3913"/>
                    <a:pt x="11955" y="5494"/>
                    <a:pt x="11241" y="6973"/>
                  </a:cubicBezTo>
                  <a:cubicBezTo>
                    <a:pt x="10578" y="8299"/>
                    <a:pt x="9864" y="9574"/>
                    <a:pt x="9048" y="10798"/>
                  </a:cubicBezTo>
                  <a:cubicBezTo>
                    <a:pt x="7886" y="12458"/>
                    <a:pt x="4800" y="16448"/>
                    <a:pt x="2206" y="16448"/>
                  </a:cubicBezTo>
                  <a:cubicBezTo>
                    <a:pt x="1671" y="16448"/>
                    <a:pt x="1157" y="16278"/>
                    <a:pt x="685" y="15882"/>
                  </a:cubicBezTo>
                  <a:lnTo>
                    <a:pt x="685" y="15882"/>
                  </a:lnTo>
                  <a:cubicBezTo>
                    <a:pt x="690" y="13951"/>
                    <a:pt x="1758" y="12324"/>
                    <a:pt x="2674" y="10696"/>
                  </a:cubicBezTo>
                  <a:cubicBezTo>
                    <a:pt x="3439" y="9370"/>
                    <a:pt x="4255" y="8044"/>
                    <a:pt x="5173" y="6769"/>
                  </a:cubicBezTo>
                  <a:cubicBezTo>
                    <a:pt x="6091" y="5494"/>
                    <a:pt x="7111" y="4219"/>
                    <a:pt x="8232" y="3097"/>
                  </a:cubicBezTo>
                  <a:cubicBezTo>
                    <a:pt x="8916" y="2379"/>
                    <a:pt x="10769" y="676"/>
                    <a:pt x="11901" y="676"/>
                  </a:cubicBezTo>
                  <a:close/>
                  <a:moveTo>
                    <a:pt x="11953" y="1"/>
                  </a:moveTo>
                  <a:cubicBezTo>
                    <a:pt x="10022" y="1"/>
                    <a:pt x="6828" y="3699"/>
                    <a:pt x="6142" y="4576"/>
                  </a:cubicBezTo>
                  <a:cubicBezTo>
                    <a:pt x="4765" y="6310"/>
                    <a:pt x="3541" y="8095"/>
                    <a:pt x="2419" y="9982"/>
                  </a:cubicBezTo>
                  <a:cubicBezTo>
                    <a:pt x="1366" y="11787"/>
                    <a:pt x="214" y="13642"/>
                    <a:pt x="127" y="15740"/>
                  </a:cubicBezTo>
                  <a:lnTo>
                    <a:pt x="127" y="15740"/>
                  </a:lnTo>
                  <a:cubicBezTo>
                    <a:pt x="32" y="15831"/>
                    <a:pt x="0" y="15978"/>
                    <a:pt x="124" y="16102"/>
                  </a:cubicBezTo>
                  <a:cubicBezTo>
                    <a:pt x="762" y="16707"/>
                    <a:pt x="1453" y="16957"/>
                    <a:pt x="2159" y="16957"/>
                  </a:cubicBezTo>
                  <a:cubicBezTo>
                    <a:pt x="4668" y="16957"/>
                    <a:pt x="7378" y="13795"/>
                    <a:pt x="8691" y="12124"/>
                  </a:cubicBezTo>
                  <a:cubicBezTo>
                    <a:pt x="9966" y="10492"/>
                    <a:pt x="11037" y="8707"/>
                    <a:pt x="11904" y="6820"/>
                  </a:cubicBezTo>
                  <a:cubicBezTo>
                    <a:pt x="12669" y="5239"/>
                    <a:pt x="13689" y="3301"/>
                    <a:pt x="13332" y="1516"/>
                  </a:cubicBezTo>
                  <a:cubicBezTo>
                    <a:pt x="13113" y="422"/>
                    <a:pt x="12605" y="1"/>
                    <a:pt x="11953" y="1"/>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6" name="Google Shape;416;geedce8218b_0_23"/>
            <p:cNvSpPr/>
            <p:nvPr/>
          </p:nvSpPr>
          <p:spPr>
            <a:xfrm>
              <a:off x="1575659" y="1940944"/>
              <a:ext cx="381527" cy="433120"/>
            </a:xfrm>
            <a:custGeom>
              <a:avLst/>
              <a:gdLst/>
              <a:ahLst/>
              <a:cxnLst/>
              <a:rect l="l" t="t" r="r" b="b"/>
              <a:pathLst>
                <a:path w="14128" h="16040" extrusionOk="0">
                  <a:moveTo>
                    <a:pt x="3166" y="0"/>
                  </a:moveTo>
                  <a:cubicBezTo>
                    <a:pt x="2569" y="0"/>
                    <a:pt x="1971" y="194"/>
                    <a:pt x="1480" y="591"/>
                  </a:cubicBezTo>
                  <a:cubicBezTo>
                    <a:pt x="1" y="1815"/>
                    <a:pt x="460" y="3600"/>
                    <a:pt x="1021" y="5130"/>
                  </a:cubicBezTo>
                  <a:cubicBezTo>
                    <a:pt x="2449" y="8904"/>
                    <a:pt x="4999" y="12117"/>
                    <a:pt x="8314" y="14412"/>
                  </a:cubicBezTo>
                  <a:cubicBezTo>
                    <a:pt x="9199" y="15066"/>
                    <a:pt x="10520" y="16040"/>
                    <a:pt x="11772" y="16040"/>
                  </a:cubicBezTo>
                  <a:cubicBezTo>
                    <a:pt x="12179" y="16040"/>
                    <a:pt x="12579" y="15937"/>
                    <a:pt x="12954" y="15687"/>
                  </a:cubicBezTo>
                  <a:cubicBezTo>
                    <a:pt x="14076" y="14922"/>
                    <a:pt x="14127" y="13137"/>
                    <a:pt x="13566" y="12066"/>
                  </a:cubicBezTo>
                  <a:cubicBezTo>
                    <a:pt x="12444" y="9924"/>
                    <a:pt x="11526" y="7629"/>
                    <a:pt x="10098" y="5589"/>
                  </a:cubicBezTo>
                  <a:cubicBezTo>
                    <a:pt x="8670" y="3702"/>
                    <a:pt x="7090" y="1917"/>
                    <a:pt x="5458" y="285"/>
                  </a:cubicBezTo>
                  <a:cubicBezTo>
                    <a:pt x="5401" y="229"/>
                    <a:pt x="5336" y="205"/>
                    <a:pt x="5273" y="205"/>
                  </a:cubicBezTo>
                  <a:cubicBezTo>
                    <a:pt x="5054" y="205"/>
                    <a:pt x="4852" y="495"/>
                    <a:pt x="5050" y="693"/>
                  </a:cubicBezTo>
                  <a:cubicBezTo>
                    <a:pt x="7243" y="2937"/>
                    <a:pt x="9435" y="5232"/>
                    <a:pt x="10965" y="8037"/>
                  </a:cubicBezTo>
                  <a:cubicBezTo>
                    <a:pt x="11679" y="9312"/>
                    <a:pt x="12189" y="10740"/>
                    <a:pt x="12903" y="12015"/>
                  </a:cubicBezTo>
                  <a:cubicBezTo>
                    <a:pt x="13209" y="12525"/>
                    <a:pt x="13362" y="13086"/>
                    <a:pt x="13362" y="13698"/>
                  </a:cubicBezTo>
                  <a:cubicBezTo>
                    <a:pt x="13209" y="14514"/>
                    <a:pt x="12597" y="15228"/>
                    <a:pt x="11781" y="15483"/>
                  </a:cubicBezTo>
                  <a:cubicBezTo>
                    <a:pt x="11714" y="15496"/>
                    <a:pt x="11643" y="15503"/>
                    <a:pt x="11571" y="15503"/>
                  </a:cubicBezTo>
                  <a:cubicBezTo>
                    <a:pt x="10829" y="15503"/>
                    <a:pt x="9882" y="14830"/>
                    <a:pt x="9231" y="14412"/>
                  </a:cubicBezTo>
                  <a:cubicBezTo>
                    <a:pt x="6784" y="12882"/>
                    <a:pt x="4744" y="10791"/>
                    <a:pt x="3214" y="8292"/>
                  </a:cubicBezTo>
                  <a:cubicBezTo>
                    <a:pt x="2398" y="7017"/>
                    <a:pt x="1735" y="5640"/>
                    <a:pt x="1276" y="4212"/>
                  </a:cubicBezTo>
                  <a:cubicBezTo>
                    <a:pt x="919" y="3396"/>
                    <a:pt x="970" y="2427"/>
                    <a:pt x="1378" y="1662"/>
                  </a:cubicBezTo>
                  <a:cubicBezTo>
                    <a:pt x="1761" y="954"/>
                    <a:pt x="2487" y="570"/>
                    <a:pt x="3218" y="570"/>
                  </a:cubicBezTo>
                  <a:cubicBezTo>
                    <a:pt x="3750" y="570"/>
                    <a:pt x="4284" y="774"/>
                    <a:pt x="4693" y="1203"/>
                  </a:cubicBezTo>
                  <a:cubicBezTo>
                    <a:pt x="4750" y="1260"/>
                    <a:pt x="4814" y="1284"/>
                    <a:pt x="4877" y="1284"/>
                  </a:cubicBezTo>
                  <a:cubicBezTo>
                    <a:pt x="5097" y="1284"/>
                    <a:pt x="5299" y="993"/>
                    <a:pt x="5101" y="795"/>
                  </a:cubicBezTo>
                  <a:cubicBezTo>
                    <a:pt x="4576" y="271"/>
                    <a:pt x="3872" y="0"/>
                    <a:pt x="3166" y="0"/>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7" name="Google Shape;417;geedce8218b_0_23"/>
            <p:cNvSpPr/>
            <p:nvPr/>
          </p:nvSpPr>
          <p:spPr>
            <a:xfrm>
              <a:off x="1671095" y="1937218"/>
              <a:ext cx="72400" cy="66264"/>
            </a:xfrm>
            <a:custGeom>
              <a:avLst/>
              <a:gdLst/>
              <a:ahLst/>
              <a:cxnLst/>
              <a:rect l="l" t="t" r="r" b="b"/>
              <a:pathLst>
                <a:path w="2681" h="2454" extrusionOk="0">
                  <a:moveTo>
                    <a:pt x="1960" y="1"/>
                  </a:moveTo>
                  <a:cubicBezTo>
                    <a:pt x="1776" y="1"/>
                    <a:pt x="1588" y="51"/>
                    <a:pt x="1435" y="113"/>
                  </a:cubicBezTo>
                  <a:lnTo>
                    <a:pt x="1435" y="113"/>
                  </a:lnTo>
                  <a:cubicBezTo>
                    <a:pt x="1391" y="119"/>
                    <a:pt x="1348" y="129"/>
                    <a:pt x="1306" y="140"/>
                  </a:cubicBezTo>
                  <a:lnTo>
                    <a:pt x="1306" y="140"/>
                  </a:lnTo>
                  <a:cubicBezTo>
                    <a:pt x="1175" y="63"/>
                    <a:pt x="1029" y="12"/>
                    <a:pt x="873" y="12"/>
                  </a:cubicBezTo>
                  <a:cubicBezTo>
                    <a:pt x="849" y="12"/>
                    <a:pt x="826" y="13"/>
                    <a:pt x="802" y="15"/>
                  </a:cubicBezTo>
                  <a:cubicBezTo>
                    <a:pt x="394" y="117"/>
                    <a:pt x="88" y="474"/>
                    <a:pt x="139" y="882"/>
                  </a:cubicBezTo>
                  <a:cubicBezTo>
                    <a:pt x="139" y="945"/>
                    <a:pt x="145" y="1008"/>
                    <a:pt x="158" y="1073"/>
                  </a:cubicBezTo>
                  <a:lnTo>
                    <a:pt x="158" y="1073"/>
                  </a:lnTo>
                  <a:cubicBezTo>
                    <a:pt x="1" y="1726"/>
                    <a:pt x="495" y="2419"/>
                    <a:pt x="1235" y="2419"/>
                  </a:cubicBezTo>
                  <a:cubicBezTo>
                    <a:pt x="1277" y="2419"/>
                    <a:pt x="1319" y="2417"/>
                    <a:pt x="1363" y="2412"/>
                  </a:cubicBezTo>
                  <a:cubicBezTo>
                    <a:pt x="1371" y="2411"/>
                    <a:pt x="1379" y="2410"/>
                    <a:pt x="1387" y="2409"/>
                  </a:cubicBezTo>
                  <a:lnTo>
                    <a:pt x="1387" y="2409"/>
                  </a:lnTo>
                  <a:cubicBezTo>
                    <a:pt x="1486" y="2438"/>
                    <a:pt x="1586" y="2454"/>
                    <a:pt x="1685" y="2454"/>
                  </a:cubicBezTo>
                  <a:cubicBezTo>
                    <a:pt x="1876" y="2454"/>
                    <a:pt x="2062" y="2395"/>
                    <a:pt x="2230" y="2259"/>
                  </a:cubicBezTo>
                  <a:cubicBezTo>
                    <a:pt x="2463" y="2006"/>
                    <a:pt x="2578" y="1686"/>
                    <a:pt x="2582" y="1368"/>
                  </a:cubicBezTo>
                  <a:lnTo>
                    <a:pt x="2582" y="1368"/>
                  </a:lnTo>
                  <a:cubicBezTo>
                    <a:pt x="2681" y="987"/>
                    <a:pt x="2648" y="587"/>
                    <a:pt x="2485" y="219"/>
                  </a:cubicBezTo>
                  <a:cubicBezTo>
                    <a:pt x="2346" y="58"/>
                    <a:pt x="2156" y="1"/>
                    <a:pt x="1960" y="1"/>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8" name="Google Shape;418;geedce8218b_0_23"/>
            <p:cNvSpPr/>
            <p:nvPr/>
          </p:nvSpPr>
          <p:spPr>
            <a:xfrm>
              <a:off x="1765721" y="2135713"/>
              <a:ext cx="57872" cy="52601"/>
            </a:xfrm>
            <a:custGeom>
              <a:avLst/>
              <a:gdLst/>
              <a:ahLst/>
              <a:cxnLst/>
              <a:rect l="l" t="t" r="r" b="b"/>
              <a:pathLst>
                <a:path w="2143" h="1948" extrusionOk="0">
                  <a:moveTo>
                    <a:pt x="500" y="0"/>
                  </a:moveTo>
                  <a:cubicBezTo>
                    <a:pt x="413" y="0"/>
                    <a:pt x="321" y="47"/>
                    <a:pt x="256" y="161"/>
                  </a:cubicBezTo>
                  <a:cubicBezTo>
                    <a:pt x="223" y="215"/>
                    <a:pt x="195" y="274"/>
                    <a:pt x="173" y="335"/>
                  </a:cubicBezTo>
                  <a:lnTo>
                    <a:pt x="173" y="335"/>
                  </a:lnTo>
                  <a:cubicBezTo>
                    <a:pt x="166" y="345"/>
                    <a:pt x="160" y="355"/>
                    <a:pt x="154" y="365"/>
                  </a:cubicBezTo>
                  <a:cubicBezTo>
                    <a:pt x="1" y="671"/>
                    <a:pt x="1" y="1028"/>
                    <a:pt x="205" y="1334"/>
                  </a:cubicBezTo>
                  <a:cubicBezTo>
                    <a:pt x="401" y="1662"/>
                    <a:pt x="808" y="1947"/>
                    <a:pt x="1196" y="1947"/>
                  </a:cubicBezTo>
                  <a:cubicBezTo>
                    <a:pt x="1412" y="1947"/>
                    <a:pt x="1621" y="1859"/>
                    <a:pt x="1785" y="1640"/>
                  </a:cubicBezTo>
                  <a:cubicBezTo>
                    <a:pt x="2142" y="1130"/>
                    <a:pt x="2040" y="467"/>
                    <a:pt x="1530" y="110"/>
                  </a:cubicBezTo>
                  <a:cubicBezTo>
                    <a:pt x="1412" y="41"/>
                    <a:pt x="1291" y="10"/>
                    <a:pt x="1175" y="10"/>
                  </a:cubicBezTo>
                  <a:cubicBezTo>
                    <a:pt x="1061" y="10"/>
                    <a:pt x="951" y="39"/>
                    <a:pt x="850" y="90"/>
                  </a:cubicBezTo>
                  <a:lnTo>
                    <a:pt x="850" y="90"/>
                  </a:lnTo>
                  <a:cubicBezTo>
                    <a:pt x="794" y="77"/>
                    <a:pt x="738" y="71"/>
                    <a:pt x="684" y="71"/>
                  </a:cubicBezTo>
                  <a:cubicBezTo>
                    <a:pt x="683" y="71"/>
                    <a:pt x="681" y="71"/>
                    <a:pt x="680" y="71"/>
                  </a:cubicBezTo>
                  <a:lnTo>
                    <a:pt x="680" y="71"/>
                  </a:lnTo>
                  <a:cubicBezTo>
                    <a:pt x="631" y="27"/>
                    <a:pt x="567" y="0"/>
                    <a:pt x="500" y="0"/>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9" name="Google Shape;419;geedce8218b_0_23"/>
            <p:cNvSpPr/>
            <p:nvPr/>
          </p:nvSpPr>
          <p:spPr>
            <a:xfrm>
              <a:off x="1506635" y="2034076"/>
              <a:ext cx="567618" cy="209782"/>
            </a:xfrm>
            <a:custGeom>
              <a:avLst/>
              <a:gdLst/>
              <a:ahLst/>
              <a:cxnLst/>
              <a:rect l="l" t="t" r="r" b="b"/>
              <a:pathLst>
                <a:path w="21019" h="7769" extrusionOk="0">
                  <a:moveTo>
                    <a:pt x="16836" y="559"/>
                  </a:moveTo>
                  <a:cubicBezTo>
                    <a:pt x="17397" y="559"/>
                    <a:pt x="17907" y="610"/>
                    <a:pt x="18468" y="763"/>
                  </a:cubicBezTo>
                  <a:cubicBezTo>
                    <a:pt x="19437" y="1018"/>
                    <a:pt x="19488" y="1069"/>
                    <a:pt x="19590" y="2191"/>
                  </a:cubicBezTo>
                  <a:cubicBezTo>
                    <a:pt x="19641" y="3364"/>
                    <a:pt x="19743" y="3211"/>
                    <a:pt x="19029" y="3721"/>
                  </a:cubicBezTo>
                  <a:cubicBezTo>
                    <a:pt x="18672" y="3976"/>
                    <a:pt x="18366" y="4180"/>
                    <a:pt x="18009" y="4384"/>
                  </a:cubicBezTo>
                  <a:cubicBezTo>
                    <a:pt x="17346" y="4690"/>
                    <a:pt x="16632" y="4996"/>
                    <a:pt x="15969" y="5200"/>
                  </a:cubicBezTo>
                  <a:cubicBezTo>
                    <a:pt x="14592" y="5557"/>
                    <a:pt x="13266" y="5863"/>
                    <a:pt x="11889" y="6067"/>
                  </a:cubicBezTo>
                  <a:cubicBezTo>
                    <a:pt x="10207" y="6373"/>
                    <a:pt x="8524" y="6730"/>
                    <a:pt x="6841" y="6883"/>
                  </a:cubicBezTo>
                  <a:cubicBezTo>
                    <a:pt x="5974" y="6985"/>
                    <a:pt x="5056" y="7087"/>
                    <a:pt x="4189" y="7087"/>
                  </a:cubicBezTo>
                  <a:lnTo>
                    <a:pt x="3118" y="7087"/>
                  </a:lnTo>
                  <a:cubicBezTo>
                    <a:pt x="2863" y="7087"/>
                    <a:pt x="2557" y="7036"/>
                    <a:pt x="2302" y="6985"/>
                  </a:cubicBezTo>
                  <a:cubicBezTo>
                    <a:pt x="1588" y="6985"/>
                    <a:pt x="1231" y="6475"/>
                    <a:pt x="1282" y="5455"/>
                  </a:cubicBezTo>
                  <a:cubicBezTo>
                    <a:pt x="1359" y="5409"/>
                    <a:pt x="1390" y="5334"/>
                    <a:pt x="1386" y="5257"/>
                  </a:cubicBezTo>
                  <a:lnTo>
                    <a:pt x="1386" y="5257"/>
                  </a:lnTo>
                  <a:cubicBezTo>
                    <a:pt x="3618" y="3237"/>
                    <a:pt x="6579" y="2435"/>
                    <a:pt x="9442" y="1732"/>
                  </a:cubicBezTo>
                  <a:cubicBezTo>
                    <a:pt x="11023" y="1375"/>
                    <a:pt x="12603" y="1069"/>
                    <a:pt x="14235" y="814"/>
                  </a:cubicBezTo>
                  <a:cubicBezTo>
                    <a:pt x="15102" y="661"/>
                    <a:pt x="15969" y="610"/>
                    <a:pt x="16836" y="559"/>
                  </a:cubicBezTo>
                  <a:close/>
                  <a:moveTo>
                    <a:pt x="17028" y="1"/>
                  </a:moveTo>
                  <a:cubicBezTo>
                    <a:pt x="15848" y="1"/>
                    <a:pt x="14621" y="241"/>
                    <a:pt x="13572" y="406"/>
                  </a:cubicBezTo>
                  <a:cubicBezTo>
                    <a:pt x="9289" y="1069"/>
                    <a:pt x="4240" y="1885"/>
                    <a:pt x="925" y="4945"/>
                  </a:cubicBezTo>
                  <a:cubicBezTo>
                    <a:pt x="879" y="4991"/>
                    <a:pt x="853" y="5042"/>
                    <a:pt x="843" y="5093"/>
                  </a:cubicBezTo>
                  <a:lnTo>
                    <a:pt x="843" y="5093"/>
                  </a:lnTo>
                  <a:cubicBezTo>
                    <a:pt x="0" y="5776"/>
                    <a:pt x="460" y="6953"/>
                    <a:pt x="1384" y="7342"/>
                  </a:cubicBezTo>
                  <a:cubicBezTo>
                    <a:pt x="2097" y="7659"/>
                    <a:pt x="2957" y="7768"/>
                    <a:pt x="3849" y="7768"/>
                  </a:cubicBezTo>
                  <a:cubicBezTo>
                    <a:pt x="5253" y="7768"/>
                    <a:pt x="6738" y="7498"/>
                    <a:pt x="7861" y="7342"/>
                  </a:cubicBezTo>
                  <a:cubicBezTo>
                    <a:pt x="10309" y="7036"/>
                    <a:pt x="12705" y="6577"/>
                    <a:pt x="15102" y="5965"/>
                  </a:cubicBezTo>
                  <a:cubicBezTo>
                    <a:pt x="16836" y="5557"/>
                    <a:pt x="18723" y="4945"/>
                    <a:pt x="19998" y="3619"/>
                  </a:cubicBezTo>
                  <a:cubicBezTo>
                    <a:pt x="21018" y="2650"/>
                    <a:pt x="20967" y="1477"/>
                    <a:pt x="19794" y="712"/>
                  </a:cubicBezTo>
                  <a:cubicBezTo>
                    <a:pt x="18998" y="174"/>
                    <a:pt x="18030" y="1"/>
                    <a:pt x="17028" y="1"/>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0" name="Google Shape;420;geedce8218b_0_23"/>
            <p:cNvSpPr/>
            <p:nvPr/>
          </p:nvSpPr>
          <p:spPr>
            <a:xfrm>
              <a:off x="2003986" y="2031646"/>
              <a:ext cx="60626" cy="52574"/>
            </a:xfrm>
            <a:custGeom>
              <a:avLst/>
              <a:gdLst/>
              <a:ahLst/>
              <a:cxnLst/>
              <a:rect l="l" t="t" r="r" b="b"/>
              <a:pathLst>
                <a:path w="2245" h="1947" extrusionOk="0">
                  <a:moveTo>
                    <a:pt x="1530" y="37"/>
                  </a:moveTo>
                  <a:cubicBezTo>
                    <a:pt x="1515" y="37"/>
                    <a:pt x="1500" y="37"/>
                    <a:pt x="1484" y="38"/>
                  </a:cubicBezTo>
                  <a:lnTo>
                    <a:pt x="1484" y="38"/>
                  </a:lnTo>
                  <a:cubicBezTo>
                    <a:pt x="1483" y="38"/>
                    <a:pt x="1481" y="37"/>
                    <a:pt x="1479" y="37"/>
                  </a:cubicBezTo>
                  <a:close/>
                  <a:moveTo>
                    <a:pt x="1079" y="952"/>
                  </a:moveTo>
                  <a:cubicBezTo>
                    <a:pt x="1121" y="952"/>
                    <a:pt x="1170" y="979"/>
                    <a:pt x="1220" y="1051"/>
                  </a:cubicBezTo>
                  <a:lnTo>
                    <a:pt x="1220" y="1051"/>
                  </a:lnTo>
                  <a:cubicBezTo>
                    <a:pt x="1144" y="1092"/>
                    <a:pt x="1064" y="1121"/>
                    <a:pt x="990" y="1121"/>
                  </a:cubicBezTo>
                  <a:cubicBezTo>
                    <a:pt x="984" y="1121"/>
                    <a:pt x="977" y="1121"/>
                    <a:pt x="971" y="1121"/>
                  </a:cubicBezTo>
                  <a:lnTo>
                    <a:pt x="971" y="1121"/>
                  </a:lnTo>
                  <a:cubicBezTo>
                    <a:pt x="949" y="1046"/>
                    <a:pt x="1001" y="952"/>
                    <a:pt x="1079" y="952"/>
                  </a:cubicBezTo>
                  <a:close/>
                  <a:moveTo>
                    <a:pt x="1251" y="0"/>
                  </a:moveTo>
                  <a:cubicBezTo>
                    <a:pt x="912" y="0"/>
                    <a:pt x="583" y="136"/>
                    <a:pt x="357" y="394"/>
                  </a:cubicBezTo>
                  <a:cubicBezTo>
                    <a:pt x="0" y="853"/>
                    <a:pt x="102" y="1465"/>
                    <a:pt x="510" y="1822"/>
                  </a:cubicBezTo>
                  <a:cubicBezTo>
                    <a:pt x="663" y="1907"/>
                    <a:pt x="827" y="1947"/>
                    <a:pt x="988" y="1947"/>
                  </a:cubicBezTo>
                  <a:cubicBezTo>
                    <a:pt x="1309" y="1947"/>
                    <a:pt x="1615" y="1788"/>
                    <a:pt x="1785" y="1516"/>
                  </a:cubicBezTo>
                  <a:cubicBezTo>
                    <a:pt x="1801" y="1472"/>
                    <a:pt x="1814" y="1427"/>
                    <a:pt x="1822" y="1383"/>
                  </a:cubicBezTo>
                  <a:lnTo>
                    <a:pt x="1822" y="1383"/>
                  </a:lnTo>
                  <a:cubicBezTo>
                    <a:pt x="1855" y="1342"/>
                    <a:pt x="1885" y="1300"/>
                    <a:pt x="1912" y="1255"/>
                  </a:cubicBezTo>
                  <a:lnTo>
                    <a:pt x="1912" y="1255"/>
                  </a:lnTo>
                  <a:cubicBezTo>
                    <a:pt x="2011" y="1152"/>
                    <a:pt x="2090" y="1035"/>
                    <a:pt x="2142" y="904"/>
                  </a:cubicBezTo>
                  <a:cubicBezTo>
                    <a:pt x="2244" y="598"/>
                    <a:pt x="2091" y="292"/>
                    <a:pt x="1836" y="139"/>
                  </a:cubicBezTo>
                  <a:cubicBezTo>
                    <a:pt x="1649" y="46"/>
                    <a:pt x="1448" y="0"/>
                    <a:pt x="1251" y="0"/>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1" name="Google Shape;421;geedce8218b_0_23"/>
            <p:cNvSpPr/>
            <p:nvPr/>
          </p:nvSpPr>
          <p:spPr>
            <a:xfrm>
              <a:off x="1587217" y="2338826"/>
              <a:ext cx="58709" cy="58757"/>
            </a:xfrm>
            <a:custGeom>
              <a:avLst/>
              <a:gdLst/>
              <a:ahLst/>
              <a:cxnLst/>
              <a:rect l="l" t="t" r="r" b="b"/>
              <a:pathLst>
                <a:path w="2174" h="2176" extrusionOk="0">
                  <a:moveTo>
                    <a:pt x="1246" y="987"/>
                  </a:moveTo>
                  <a:cubicBezTo>
                    <a:pt x="1261" y="1011"/>
                    <a:pt x="1263" y="1042"/>
                    <a:pt x="1248" y="1080"/>
                  </a:cubicBezTo>
                  <a:lnTo>
                    <a:pt x="1248" y="1080"/>
                  </a:lnTo>
                  <a:cubicBezTo>
                    <a:pt x="1250" y="1049"/>
                    <a:pt x="1249" y="1018"/>
                    <a:pt x="1246" y="987"/>
                  </a:cubicBezTo>
                  <a:close/>
                  <a:moveTo>
                    <a:pt x="1231" y="1"/>
                  </a:moveTo>
                  <a:cubicBezTo>
                    <a:pt x="953" y="1"/>
                    <a:pt x="670" y="182"/>
                    <a:pt x="455" y="420"/>
                  </a:cubicBezTo>
                  <a:lnTo>
                    <a:pt x="455" y="420"/>
                  </a:lnTo>
                  <a:cubicBezTo>
                    <a:pt x="305" y="458"/>
                    <a:pt x="168" y="560"/>
                    <a:pt x="83" y="748"/>
                  </a:cubicBezTo>
                  <a:cubicBezTo>
                    <a:pt x="25" y="874"/>
                    <a:pt x="7" y="993"/>
                    <a:pt x="18" y="1102"/>
                  </a:cubicBezTo>
                  <a:lnTo>
                    <a:pt x="18" y="1102"/>
                  </a:lnTo>
                  <a:cubicBezTo>
                    <a:pt x="1" y="1191"/>
                    <a:pt x="2" y="1287"/>
                    <a:pt x="26" y="1387"/>
                  </a:cubicBezTo>
                  <a:lnTo>
                    <a:pt x="26" y="1387"/>
                  </a:lnTo>
                  <a:cubicBezTo>
                    <a:pt x="34" y="1614"/>
                    <a:pt x="132" y="1837"/>
                    <a:pt x="287" y="2023"/>
                  </a:cubicBezTo>
                  <a:cubicBezTo>
                    <a:pt x="440" y="2125"/>
                    <a:pt x="631" y="2176"/>
                    <a:pt x="822" y="2176"/>
                  </a:cubicBezTo>
                  <a:cubicBezTo>
                    <a:pt x="1014" y="2176"/>
                    <a:pt x="1205" y="2125"/>
                    <a:pt x="1358" y="2023"/>
                  </a:cubicBezTo>
                  <a:cubicBezTo>
                    <a:pt x="1715" y="1819"/>
                    <a:pt x="1970" y="1513"/>
                    <a:pt x="2072" y="1105"/>
                  </a:cubicBezTo>
                  <a:cubicBezTo>
                    <a:pt x="2173" y="749"/>
                    <a:pt x="1972" y="344"/>
                    <a:pt x="1618" y="139"/>
                  </a:cubicBezTo>
                  <a:lnTo>
                    <a:pt x="1618" y="139"/>
                  </a:lnTo>
                  <a:cubicBezTo>
                    <a:pt x="1495" y="42"/>
                    <a:pt x="1364" y="1"/>
                    <a:pt x="1231" y="1"/>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422" name="Google Shape;422;geedce8218b_0_23"/>
          <p:cNvSpPr txBox="1">
            <a:spLocks noGrp="1"/>
          </p:cNvSpPr>
          <p:nvPr>
            <p:ph type="title" idx="3"/>
          </p:nvPr>
        </p:nvSpPr>
        <p:spPr>
          <a:xfrm>
            <a:off x="4872575" y="1133061"/>
            <a:ext cx="3112200" cy="6513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2400"/>
              <a:buNone/>
            </a:pPr>
            <a:r>
              <a:rPr lang="en-US"/>
              <a:t>Fakta</a:t>
            </a:r>
            <a:endParaRPr/>
          </a:p>
        </p:txBody>
      </p:sp>
      <p:grpSp>
        <p:nvGrpSpPr>
          <p:cNvPr id="423" name="Google Shape;423;geedce8218b_0_23"/>
          <p:cNvGrpSpPr/>
          <p:nvPr/>
        </p:nvGrpSpPr>
        <p:grpSpPr>
          <a:xfrm>
            <a:off x="3408863" y="1166657"/>
            <a:ext cx="5735141" cy="2681984"/>
            <a:chOff x="1953505" y="997395"/>
            <a:chExt cx="5735141" cy="2681984"/>
          </a:xfrm>
        </p:grpSpPr>
        <p:sp>
          <p:nvSpPr>
            <p:cNvPr id="424" name="Google Shape;424;geedce8218b_0_23"/>
            <p:cNvSpPr/>
            <p:nvPr/>
          </p:nvSpPr>
          <p:spPr>
            <a:xfrm rot="1865091" flipH="1">
              <a:off x="1959490" y="1006839"/>
              <a:ext cx="46638" cy="36154"/>
            </a:xfrm>
            <a:custGeom>
              <a:avLst/>
              <a:gdLst/>
              <a:ahLst/>
              <a:cxnLst/>
              <a:rect l="l" t="t" r="r" b="b"/>
              <a:pathLst>
                <a:path w="1428" h="1107" extrusionOk="0">
                  <a:moveTo>
                    <a:pt x="714" y="0"/>
                  </a:moveTo>
                  <a:cubicBezTo>
                    <a:pt x="1" y="0"/>
                    <a:pt x="1" y="1106"/>
                    <a:pt x="714" y="1106"/>
                  </a:cubicBezTo>
                  <a:cubicBezTo>
                    <a:pt x="1410" y="1106"/>
                    <a:pt x="1428" y="0"/>
                    <a:pt x="714" y="0"/>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5" name="Google Shape;425;geedce8218b_0_23"/>
            <p:cNvSpPr/>
            <p:nvPr/>
          </p:nvSpPr>
          <p:spPr>
            <a:xfrm flipH="1">
              <a:off x="7209317" y="3625751"/>
              <a:ext cx="68815" cy="53628"/>
            </a:xfrm>
            <a:custGeom>
              <a:avLst/>
              <a:gdLst/>
              <a:ahLst/>
              <a:cxnLst/>
              <a:rect l="l" t="t" r="r" b="b"/>
              <a:pathLst>
                <a:path w="2107" h="1642" extrusionOk="0">
                  <a:moveTo>
                    <a:pt x="1053" y="0"/>
                  </a:moveTo>
                  <a:cubicBezTo>
                    <a:pt x="1" y="0"/>
                    <a:pt x="1" y="1642"/>
                    <a:pt x="1053" y="1642"/>
                  </a:cubicBezTo>
                  <a:cubicBezTo>
                    <a:pt x="2106" y="1642"/>
                    <a:pt x="2106" y="0"/>
                    <a:pt x="1053" y="0"/>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6" name="Google Shape;426;geedce8218b_0_23"/>
            <p:cNvSpPr/>
            <p:nvPr/>
          </p:nvSpPr>
          <p:spPr>
            <a:xfrm flipH="1">
              <a:off x="7596544" y="1112210"/>
              <a:ext cx="92101" cy="71689"/>
            </a:xfrm>
            <a:custGeom>
              <a:avLst/>
              <a:gdLst/>
              <a:ahLst/>
              <a:cxnLst/>
              <a:rect l="l" t="t" r="r" b="b"/>
              <a:pathLst>
                <a:path w="2820" h="2195" extrusionOk="0">
                  <a:moveTo>
                    <a:pt x="1410" y="0"/>
                  </a:moveTo>
                  <a:cubicBezTo>
                    <a:pt x="0" y="0"/>
                    <a:pt x="0" y="2195"/>
                    <a:pt x="1410" y="2195"/>
                  </a:cubicBezTo>
                  <a:cubicBezTo>
                    <a:pt x="2801" y="2195"/>
                    <a:pt x="2819" y="0"/>
                    <a:pt x="1410"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427" name="Google Shape;427;geedce8218b_0_23"/>
          <p:cNvSpPr txBox="1"/>
          <p:nvPr/>
        </p:nvSpPr>
        <p:spPr>
          <a:xfrm>
            <a:off x="4769075" y="1735088"/>
            <a:ext cx="4154400" cy="651300"/>
          </a:xfrm>
          <a:prstGeom prst="rect">
            <a:avLst/>
          </a:prstGeom>
          <a:noFill/>
          <a:ln>
            <a:noFill/>
          </a:ln>
        </p:spPr>
        <p:txBody>
          <a:bodyPr spcFirstLastPara="1" wrap="square" lIns="91425" tIns="91425" rIns="91425" bIns="91425" anchor="t" anchorCtr="0">
            <a:noAutofit/>
          </a:bodyPr>
          <a:lstStyle/>
          <a:p>
            <a:pPr marL="336550" lvl="0" indent="-317500" algn="l" rtl="0">
              <a:spcBef>
                <a:spcPts val="0"/>
              </a:spcBef>
              <a:spcAft>
                <a:spcPts val="0"/>
              </a:spcAft>
              <a:buClr>
                <a:schemeClr val="accent5"/>
              </a:buClr>
              <a:buSzPts val="1400"/>
              <a:buFont typeface="Open Sans"/>
              <a:buChar char="●"/>
            </a:pPr>
            <a:r>
              <a:rPr lang="en-US">
                <a:solidFill>
                  <a:schemeClr val="accent5"/>
                </a:solidFill>
                <a:latin typeface="Open Sans"/>
                <a:ea typeface="Open Sans"/>
                <a:cs typeface="Open Sans"/>
                <a:sym typeface="Open Sans"/>
              </a:rPr>
              <a:t>Astronot memiliki bidang ilmu yang beragam (teknik, sains, dan matematika)</a:t>
            </a:r>
            <a:endParaRPr>
              <a:solidFill>
                <a:srgbClr val="231F20"/>
              </a:solidFill>
              <a:latin typeface="Open Sans"/>
              <a:ea typeface="Open Sans"/>
              <a:cs typeface="Open Sans"/>
              <a:sym typeface="Open Sans"/>
            </a:endParaRPr>
          </a:p>
        </p:txBody>
      </p:sp>
      <p:sp>
        <p:nvSpPr>
          <p:cNvPr id="428" name="Google Shape;428;geedce8218b_0_23"/>
          <p:cNvSpPr/>
          <p:nvPr/>
        </p:nvSpPr>
        <p:spPr>
          <a:xfrm rot="155583">
            <a:off x="4820499" y="1624183"/>
            <a:ext cx="3602312" cy="155595"/>
          </a:xfrm>
          <a:custGeom>
            <a:avLst/>
            <a:gdLst/>
            <a:ahLst/>
            <a:cxnLst/>
            <a:rect l="l" t="t" r="r" b="b"/>
            <a:pathLst>
              <a:path w="138702" h="5008" extrusionOk="0">
                <a:moveTo>
                  <a:pt x="0" y="5008"/>
                </a:moveTo>
                <a:cubicBezTo>
                  <a:pt x="6117" y="3481"/>
                  <a:pt x="12596" y="4375"/>
                  <a:pt x="18879" y="3852"/>
                </a:cubicBezTo>
                <a:cubicBezTo>
                  <a:pt x="41533" y="1965"/>
                  <a:pt x="64377" y="2207"/>
                  <a:pt x="87074" y="3467"/>
                </a:cubicBezTo>
                <a:cubicBezTo>
                  <a:pt x="104296" y="4423"/>
                  <a:pt x="121454" y="0"/>
                  <a:pt x="138702" y="0"/>
                </a:cubicBezTo>
              </a:path>
            </a:pathLst>
          </a:custGeom>
          <a:noFill/>
          <a:ln w="2857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429" name="Google Shape;429;geedce8218b_0_23"/>
          <p:cNvPicPr preferRelativeResize="0"/>
          <p:nvPr/>
        </p:nvPicPr>
        <p:blipFill rotWithShape="1">
          <a:blip r:embed="rId3">
            <a:alphaModFix/>
          </a:blip>
          <a:srcRect l="9531" t="6168" r="25848" b="4697"/>
          <a:stretch/>
        </p:blipFill>
        <p:spPr>
          <a:xfrm>
            <a:off x="1191012" y="2438688"/>
            <a:ext cx="3219727" cy="2220675"/>
          </a:xfrm>
          <a:prstGeom prst="rect">
            <a:avLst/>
          </a:prstGeom>
          <a:noFill/>
          <a:ln>
            <a:noFill/>
          </a:ln>
        </p:spPr>
      </p:pic>
      <p:pic>
        <p:nvPicPr>
          <p:cNvPr id="430" name="Google Shape;430;geedce8218b_0_23"/>
          <p:cNvPicPr preferRelativeResize="0"/>
          <p:nvPr/>
        </p:nvPicPr>
        <p:blipFill rotWithShape="1">
          <a:blip r:embed="rId4">
            <a:alphaModFix/>
          </a:blip>
          <a:srcRect l="5359" t="3008" r="3182" b="12731"/>
          <a:stretch/>
        </p:blipFill>
        <p:spPr>
          <a:xfrm>
            <a:off x="5004875" y="2453025"/>
            <a:ext cx="2979900" cy="2192010"/>
          </a:xfrm>
          <a:prstGeom prst="rect">
            <a:avLst/>
          </a:prstGeom>
          <a:noFill/>
          <a:ln>
            <a:noFill/>
          </a:ln>
        </p:spPr>
      </p:pic>
      <p:pic>
        <p:nvPicPr>
          <p:cNvPr id="431" name="Google Shape;431;geedce8218b_0_23"/>
          <p:cNvPicPr preferRelativeResize="0"/>
          <p:nvPr/>
        </p:nvPicPr>
        <p:blipFill>
          <a:blip r:embed="rId5">
            <a:alphaModFix/>
          </a:blip>
          <a:stretch>
            <a:fillRect/>
          </a:stretch>
        </p:blipFill>
        <p:spPr>
          <a:xfrm>
            <a:off x="7621450" y="4621125"/>
            <a:ext cx="1522548" cy="44617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435"/>
        <p:cNvGrpSpPr/>
        <p:nvPr/>
      </p:nvGrpSpPr>
      <p:grpSpPr>
        <a:xfrm>
          <a:off x="0" y="0"/>
          <a:ext cx="0" cy="0"/>
          <a:chOff x="0" y="0"/>
          <a:chExt cx="0" cy="0"/>
        </a:xfrm>
      </p:grpSpPr>
      <p:sp>
        <p:nvSpPr>
          <p:cNvPr id="436" name="Google Shape;436;geedce8218b_0_49"/>
          <p:cNvSpPr/>
          <p:nvPr/>
        </p:nvSpPr>
        <p:spPr>
          <a:xfrm>
            <a:off x="1282293" y="574121"/>
            <a:ext cx="6314490" cy="495970"/>
          </a:xfrm>
          <a:custGeom>
            <a:avLst/>
            <a:gdLst/>
            <a:ahLst/>
            <a:cxnLst/>
            <a:rect l="l" t="t" r="r" b="b"/>
            <a:pathLst>
              <a:path w="234000" h="207519" extrusionOk="0">
                <a:moveTo>
                  <a:pt x="66638" y="1"/>
                </a:moveTo>
                <a:cubicBezTo>
                  <a:pt x="33816" y="1"/>
                  <a:pt x="1" y="77942"/>
                  <a:pt x="21774" y="125047"/>
                </a:cubicBezTo>
                <a:cubicBezTo>
                  <a:pt x="43821" y="172592"/>
                  <a:pt x="52625" y="198160"/>
                  <a:pt x="137149" y="206965"/>
                </a:cubicBezTo>
                <a:cubicBezTo>
                  <a:pt x="140739" y="207339"/>
                  <a:pt x="144179" y="207519"/>
                  <a:pt x="147477" y="207519"/>
                </a:cubicBezTo>
                <a:cubicBezTo>
                  <a:pt x="221829" y="207519"/>
                  <a:pt x="223659" y="115922"/>
                  <a:pt x="228717" y="88067"/>
                </a:cubicBezTo>
                <a:cubicBezTo>
                  <a:pt x="234000" y="59047"/>
                  <a:pt x="187300" y="5304"/>
                  <a:pt x="67558" y="21"/>
                </a:cubicBezTo>
                <a:cubicBezTo>
                  <a:pt x="67251" y="7"/>
                  <a:pt x="66945" y="1"/>
                  <a:pt x="66638"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7" name="Google Shape;437;geedce8218b_0_49"/>
          <p:cNvSpPr/>
          <p:nvPr/>
        </p:nvSpPr>
        <p:spPr>
          <a:xfrm>
            <a:off x="7020772" y="1198845"/>
            <a:ext cx="1063530" cy="943174"/>
          </a:xfrm>
          <a:custGeom>
            <a:avLst/>
            <a:gdLst/>
            <a:ahLst/>
            <a:cxnLst/>
            <a:rect l="l" t="t" r="r" b="b"/>
            <a:pathLst>
              <a:path w="234000" h="207519" extrusionOk="0">
                <a:moveTo>
                  <a:pt x="66638" y="1"/>
                </a:moveTo>
                <a:cubicBezTo>
                  <a:pt x="33816" y="1"/>
                  <a:pt x="1" y="77942"/>
                  <a:pt x="21774" y="125047"/>
                </a:cubicBezTo>
                <a:cubicBezTo>
                  <a:pt x="43821" y="172592"/>
                  <a:pt x="52625" y="198160"/>
                  <a:pt x="137149" y="206965"/>
                </a:cubicBezTo>
                <a:cubicBezTo>
                  <a:pt x="140739" y="207339"/>
                  <a:pt x="144179" y="207519"/>
                  <a:pt x="147477" y="207519"/>
                </a:cubicBezTo>
                <a:cubicBezTo>
                  <a:pt x="221829" y="207519"/>
                  <a:pt x="223659" y="115922"/>
                  <a:pt x="228717" y="88067"/>
                </a:cubicBezTo>
                <a:cubicBezTo>
                  <a:pt x="234000" y="59047"/>
                  <a:pt x="187300" y="5304"/>
                  <a:pt x="67558" y="21"/>
                </a:cubicBezTo>
                <a:cubicBezTo>
                  <a:pt x="67251" y="7"/>
                  <a:pt x="66945" y="1"/>
                  <a:pt x="66638" y="1"/>
                </a:cubicBezTo>
                <a:close/>
              </a:path>
            </a:pathLst>
          </a:custGeom>
          <a:solidFill>
            <a:srgbClr val="FCE8E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8" name="Google Shape;438;geedce8218b_0_49"/>
          <p:cNvSpPr txBox="1">
            <a:spLocks noGrp="1"/>
          </p:cNvSpPr>
          <p:nvPr>
            <p:ph type="title"/>
          </p:nvPr>
        </p:nvSpPr>
        <p:spPr>
          <a:xfrm>
            <a:off x="717900" y="491674"/>
            <a:ext cx="7717500" cy="5727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2800"/>
              <a:buNone/>
            </a:pPr>
            <a:r>
              <a:rPr lang="en-US"/>
              <a:t>Mitos dan Fakta Seputar Astronot</a:t>
            </a:r>
            <a:endParaRPr/>
          </a:p>
        </p:txBody>
      </p:sp>
      <p:sp>
        <p:nvSpPr>
          <p:cNvPr id="439" name="Google Shape;439;geedce8218b_0_49"/>
          <p:cNvSpPr txBox="1">
            <a:spLocks noGrp="1"/>
          </p:cNvSpPr>
          <p:nvPr>
            <p:ph type="subTitle" idx="1"/>
          </p:nvPr>
        </p:nvSpPr>
        <p:spPr>
          <a:xfrm>
            <a:off x="976633" y="1370966"/>
            <a:ext cx="3112200" cy="5727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Clr>
                <a:schemeClr val="dk1"/>
              </a:buClr>
              <a:buSzPts val="1100"/>
              <a:buFont typeface="Arial"/>
              <a:buNone/>
            </a:pPr>
            <a:r>
              <a:rPr lang="en-US"/>
              <a:t>Mitos</a:t>
            </a:r>
            <a:endParaRPr/>
          </a:p>
          <a:p>
            <a:pPr marL="0" lvl="0" indent="0" algn="ctr" rtl="0">
              <a:lnSpc>
                <a:spcPct val="100000"/>
              </a:lnSpc>
              <a:spcBef>
                <a:spcPts val="0"/>
              </a:spcBef>
              <a:spcAft>
                <a:spcPts val="0"/>
              </a:spcAft>
              <a:buSzPts val="2400"/>
              <a:buNone/>
            </a:pPr>
            <a:endParaRPr/>
          </a:p>
        </p:txBody>
      </p:sp>
      <p:sp>
        <p:nvSpPr>
          <p:cNvPr id="440" name="Google Shape;440;geedce8218b_0_49"/>
          <p:cNvSpPr/>
          <p:nvPr/>
        </p:nvSpPr>
        <p:spPr>
          <a:xfrm rot="155523">
            <a:off x="1213443" y="1832435"/>
            <a:ext cx="3005627" cy="155595"/>
          </a:xfrm>
          <a:custGeom>
            <a:avLst/>
            <a:gdLst/>
            <a:ahLst/>
            <a:cxnLst/>
            <a:rect l="l" t="t" r="r" b="b"/>
            <a:pathLst>
              <a:path w="138702" h="5008" extrusionOk="0">
                <a:moveTo>
                  <a:pt x="0" y="5008"/>
                </a:moveTo>
                <a:cubicBezTo>
                  <a:pt x="6117" y="3481"/>
                  <a:pt x="12596" y="4375"/>
                  <a:pt x="18879" y="3852"/>
                </a:cubicBezTo>
                <a:cubicBezTo>
                  <a:pt x="41533" y="1965"/>
                  <a:pt x="64377" y="2207"/>
                  <a:pt x="87074" y="3467"/>
                </a:cubicBezTo>
                <a:cubicBezTo>
                  <a:pt x="104296" y="4423"/>
                  <a:pt x="121454" y="0"/>
                  <a:pt x="138702" y="0"/>
                </a:cubicBezTo>
              </a:path>
            </a:pathLst>
          </a:custGeom>
          <a:noFill/>
          <a:ln w="2857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1" name="Google Shape;441;geedce8218b_0_49"/>
          <p:cNvSpPr txBox="1">
            <a:spLocks noGrp="1"/>
          </p:cNvSpPr>
          <p:nvPr>
            <p:ph type="subTitle" idx="2"/>
          </p:nvPr>
        </p:nvSpPr>
        <p:spPr>
          <a:xfrm>
            <a:off x="977499" y="2043695"/>
            <a:ext cx="3242700" cy="804900"/>
          </a:xfrm>
          <a:prstGeom prst="rect">
            <a:avLst/>
          </a:prstGeom>
          <a:noFill/>
          <a:ln>
            <a:noFill/>
          </a:ln>
        </p:spPr>
        <p:txBody>
          <a:bodyPr spcFirstLastPara="1" wrap="square" lIns="91425" tIns="91425" rIns="91425" bIns="91425" anchor="t" anchorCtr="0">
            <a:noAutofit/>
          </a:bodyPr>
          <a:lstStyle/>
          <a:p>
            <a:pPr marL="336550" lvl="0" indent="-317500" algn="l" rtl="0">
              <a:lnSpc>
                <a:spcPct val="100000"/>
              </a:lnSpc>
              <a:spcBef>
                <a:spcPts val="0"/>
              </a:spcBef>
              <a:spcAft>
                <a:spcPts val="0"/>
              </a:spcAft>
              <a:buClr>
                <a:srgbClr val="231F20"/>
              </a:buClr>
              <a:buSzPts val="1400"/>
              <a:buChar char="●"/>
            </a:pPr>
            <a:r>
              <a:rPr lang="en-US"/>
              <a:t>Harus memiliki pengalaman sebagai pilot</a:t>
            </a:r>
            <a:endParaRPr/>
          </a:p>
        </p:txBody>
      </p:sp>
      <p:grpSp>
        <p:nvGrpSpPr>
          <p:cNvPr id="442" name="Google Shape;442;geedce8218b_0_49"/>
          <p:cNvGrpSpPr/>
          <p:nvPr/>
        </p:nvGrpSpPr>
        <p:grpSpPr>
          <a:xfrm>
            <a:off x="7267290" y="1444598"/>
            <a:ext cx="567618" cy="465090"/>
            <a:chOff x="1506635" y="1932493"/>
            <a:chExt cx="567618" cy="465090"/>
          </a:xfrm>
        </p:grpSpPr>
        <p:sp>
          <p:nvSpPr>
            <p:cNvPr id="443" name="Google Shape;443;geedce8218b_0_49"/>
            <p:cNvSpPr/>
            <p:nvPr/>
          </p:nvSpPr>
          <p:spPr>
            <a:xfrm>
              <a:off x="1604015" y="1932493"/>
              <a:ext cx="369698" cy="457908"/>
            </a:xfrm>
            <a:custGeom>
              <a:avLst/>
              <a:gdLst/>
              <a:ahLst/>
              <a:cxnLst/>
              <a:rect l="l" t="t" r="r" b="b"/>
              <a:pathLst>
                <a:path w="13690" h="16958" extrusionOk="0">
                  <a:moveTo>
                    <a:pt x="685" y="15847"/>
                  </a:moveTo>
                  <a:lnTo>
                    <a:pt x="685" y="15882"/>
                  </a:lnTo>
                  <a:lnTo>
                    <a:pt x="685" y="15882"/>
                  </a:lnTo>
                  <a:cubicBezTo>
                    <a:pt x="684" y="15882"/>
                    <a:pt x="684" y="15881"/>
                    <a:pt x="683" y="15881"/>
                  </a:cubicBezTo>
                  <a:lnTo>
                    <a:pt x="683" y="15881"/>
                  </a:lnTo>
                  <a:cubicBezTo>
                    <a:pt x="684" y="15870"/>
                    <a:pt x="685" y="15858"/>
                    <a:pt x="685" y="15847"/>
                  </a:cubicBezTo>
                  <a:close/>
                  <a:moveTo>
                    <a:pt x="11901" y="676"/>
                  </a:moveTo>
                  <a:cubicBezTo>
                    <a:pt x="12457" y="676"/>
                    <a:pt x="12839" y="1087"/>
                    <a:pt x="12822" y="2230"/>
                  </a:cubicBezTo>
                  <a:cubicBezTo>
                    <a:pt x="12822" y="3913"/>
                    <a:pt x="11955" y="5494"/>
                    <a:pt x="11241" y="6973"/>
                  </a:cubicBezTo>
                  <a:cubicBezTo>
                    <a:pt x="10578" y="8299"/>
                    <a:pt x="9864" y="9574"/>
                    <a:pt x="9048" y="10798"/>
                  </a:cubicBezTo>
                  <a:cubicBezTo>
                    <a:pt x="7886" y="12458"/>
                    <a:pt x="4800" y="16448"/>
                    <a:pt x="2206" y="16448"/>
                  </a:cubicBezTo>
                  <a:cubicBezTo>
                    <a:pt x="1671" y="16448"/>
                    <a:pt x="1157" y="16278"/>
                    <a:pt x="685" y="15882"/>
                  </a:cubicBezTo>
                  <a:lnTo>
                    <a:pt x="685" y="15882"/>
                  </a:lnTo>
                  <a:cubicBezTo>
                    <a:pt x="690" y="13951"/>
                    <a:pt x="1758" y="12324"/>
                    <a:pt x="2674" y="10696"/>
                  </a:cubicBezTo>
                  <a:cubicBezTo>
                    <a:pt x="3439" y="9370"/>
                    <a:pt x="4255" y="8044"/>
                    <a:pt x="5173" y="6769"/>
                  </a:cubicBezTo>
                  <a:cubicBezTo>
                    <a:pt x="6091" y="5494"/>
                    <a:pt x="7111" y="4219"/>
                    <a:pt x="8232" y="3097"/>
                  </a:cubicBezTo>
                  <a:cubicBezTo>
                    <a:pt x="8916" y="2379"/>
                    <a:pt x="10769" y="676"/>
                    <a:pt x="11901" y="676"/>
                  </a:cubicBezTo>
                  <a:close/>
                  <a:moveTo>
                    <a:pt x="11953" y="1"/>
                  </a:moveTo>
                  <a:cubicBezTo>
                    <a:pt x="10022" y="1"/>
                    <a:pt x="6828" y="3699"/>
                    <a:pt x="6142" y="4576"/>
                  </a:cubicBezTo>
                  <a:cubicBezTo>
                    <a:pt x="4765" y="6310"/>
                    <a:pt x="3541" y="8095"/>
                    <a:pt x="2419" y="9982"/>
                  </a:cubicBezTo>
                  <a:cubicBezTo>
                    <a:pt x="1366" y="11787"/>
                    <a:pt x="214" y="13642"/>
                    <a:pt x="127" y="15740"/>
                  </a:cubicBezTo>
                  <a:lnTo>
                    <a:pt x="127" y="15740"/>
                  </a:lnTo>
                  <a:cubicBezTo>
                    <a:pt x="32" y="15831"/>
                    <a:pt x="0" y="15978"/>
                    <a:pt x="124" y="16102"/>
                  </a:cubicBezTo>
                  <a:cubicBezTo>
                    <a:pt x="762" y="16707"/>
                    <a:pt x="1453" y="16957"/>
                    <a:pt x="2159" y="16957"/>
                  </a:cubicBezTo>
                  <a:cubicBezTo>
                    <a:pt x="4668" y="16957"/>
                    <a:pt x="7378" y="13795"/>
                    <a:pt x="8691" y="12124"/>
                  </a:cubicBezTo>
                  <a:cubicBezTo>
                    <a:pt x="9966" y="10492"/>
                    <a:pt x="11037" y="8707"/>
                    <a:pt x="11904" y="6820"/>
                  </a:cubicBezTo>
                  <a:cubicBezTo>
                    <a:pt x="12669" y="5239"/>
                    <a:pt x="13689" y="3301"/>
                    <a:pt x="13332" y="1516"/>
                  </a:cubicBezTo>
                  <a:cubicBezTo>
                    <a:pt x="13113" y="422"/>
                    <a:pt x="12605" y="1"/>
                    <a:pt x="11953" y="1"/>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4" name="Google Shape;444;geedce8218b_0_49"/>
            <p:cNvSpPr/>
            <p:nvPr/>
          </p:nvSpPr>
          <p:spPr>
            <a:xfrm>
              <a:off x="1575659" y="1940944"/>
              <a:ext cx="381527" cy="433120"/>
            </a:xfrm>
            <a:custGeom>
              <a:avLst/>
              <a:gdLst/>
              <a:ahLst/>
              <a:cxnLst/>
              <a:rect l="l" t="t" r="r" b="b"/>
              <a:pathLst>
                <a:path w="14128" h="16040" extrusionOk="0">
                  <a:moveTo>
                    <a:pt x="3166" y="0"/>
                  </a:moveTo>
                  <a:cubicBezTo>
                    <a:pt x="2569" y="0"/>
                    <a:pt x="1971" y="194"/>
                    <a:pt x="1480" y="591"/>
                  </a:cubicBezTo>
                  <a:cubicBezTo>
                    <a:pt x="1" y="1815"/>
                    <a:pt x="460" y="3600"/>
                    <a:pt x="1021" y="5130"/>
                  </a:cubicBezTo>
                  <a:cubicBezTo>
                    <a:pt x="2449" y="8904"/>
                    <a:pt x="4999" y="12117"/>
                    <a:pt x="8314" y="14412"/>
                  </a:cubicBezTo>
                  <a:cubicBezTo>
                    <a:pt x="9199" y="15066"/>
                    <a:pt x="10520" y="16040"/>
                    <a:pt x="11772" y="16040"/>
                  </a:cubicBezTo>
                  <a:cubicBezTo>
                    <a:pt x="12179" y="16040"/>
                    <a:pt x="12579" y="15937"/>
                    <a:pt x="12954" y="15687"/>
                  </a:cubicBezTo>
                  <a:cubicBezTo>
                    <a:pt x="14076" y="14922"/>
                    <a:pt x="14127" y="13137"/>
                    <a:pt x="13566" y="12066"/>
                  </a:cubicBezTo>
                  <a:cubicBezTo>
                    <a:pt x="12444" y="9924"/>
                    <a:pt x="11526" y="7629"/>
                    <a:pt x="10098" y="5589"/>
                  </a:cubicBezTo>
                  <a:cubicBezTo>
                    <a:pt x="8670" y="3702"/>
                    <a:pt x="7090" y="1917"/>
                    <a:pt x="5458" y="285"/>
                  </a:cubicBezTo>
                  <a:cubicBezTo>
                    <a:pt x="5401" y="229"/>
                    <a:pt x="5336" y="205"/>
                    <a:pt x="5273" y="205"/>
                  </a:cubicBezTo>
                  <a:cubicBezTo>
                    <a:pt x="5054" y="205"/>
                    <a:pt x="4852" y="495"/>
                    <a:pt x="5050" y="693"/>
                  </a:cubicBezTo>
                  <a:cubicBezTo>
                    <a:pt x="7243" y="2937"/>
                    <a:pt x="9435" y="5232"/>
                    <a:pt x="10965" y="8037"/>
                  </a:cubicBezTo>
                  <a:cubicBezTo>
                    <a:pt x="11679" y="9312"/>
                    <a:pt x="12189" y="10740"/>
                    <a:pt x="12903" y="12015"/>
                  </a:cubicBezTo>
                  <a:cubicBezTo>
                    <a:pt x="13209" y="12525"/>
                    <a:pt x="13362" y="13086"/>
                    <a:pt x="13362" y="13698"/>
                  </a:cubicBezTo>
                  <a:cubicBezTo>
                    <a:pt x="13209" y="14514"/>
                    <a:pt x="12597" y="15228"/>
                    <a:pt x="11781" y="15483"/>
                  </a:cubicBezTo>
                  <a:cubicBezTo>
                    <a:pt x="11714" y="15496"/>
                    <a:pt x="11643" y="15503"/>
                    <a:pt x="11571" y="15503"/>
                  </a:cubicBezTo>
                  <a:cubicBezTo>
                    <a:pt x="10829" y="15503"/>
                    <a:pt x="9882" y="14830"/>
                    <a:pt x="9231" y="14412"/>
                  </a:cubicBezTo>
                  <a:cubicBezTo>
                    <a:pt x="6784" y="12882"/>
                    <a:pt x="4744" y="10791"/>
                    <a:pt x="3214" y="8292"/>
                  </a:cubicBezTo>
                  <a:cubicBezTo>
                    <a:pt x="2398" y="7017"/>
                    <a:pt x="1735" y="5640"/>
                    <a:pt x="1276" y="4212"/>
                  </a:cubicBezTo>
                  <a:cubicBezTo>
                    <a:pt x="919" y="3396"/>
                    <a:pt x="970" y="2427"/>
                    <a:pt x="1378" y="1662"/>
                  </a:cubicBezTo>
                  <a:cubicBezTo>
                    <a:pt x="1761" y="954"/>
                    <a:pt x="2487" y="570"/>
                    <a:pt x="3218" y="570"/>
                  </a:cubicBezTo>
                  <a:cubicBezTo>
                    <a:pt x="3750" y="570"/>
                    <a:pt x="4284" y="774"/>
                    <a:pt x="4693" y="1203"/>
                  </a:cubicBezTo>
                  <a:cubicBezTo>
                    <a:pt x="4750" y="1260"/>
                    <a:pt x="4814" y="1284"/>
                    <a:pt x="4877" y="1284"/>
                  </a:cubicBezTo>
                  <a:cubicBezTo>
                    <a:pt x="5097" y="1284"/>
                    <a:pt x="5299" y="993"/>
                    <a:pt x="5101" y="795"/>
                  </a:cubicBezTo>
                  <a:cubicBezTo>
                    <a:pt x="4576" y="271"/>
                    <a:pt x="3872" y="0"/>
                    <a:pt x="3166" y="0"/>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5" name="Google Shape;445;geedce8218b_0_49"/>
            <p:cNvSpPr/>
            <p:nvPr/>
          </p:nvSpPr>
          <p:spPr>
            <a:xfrm>
              <a:off x="1671095" y="1937218"/>
              <a:ext cx="72400" cy="66264"/>
            </a:xfrm>
            <a:custGeom>
              <a:avLst/>
              <a:gdLst/>
              <a:ahLst/>
              <a:cxnLst/>
              <a:rect l="l" t="t" r="r" b="b"/>
              <a:pathLst>
                <a:path w="2681" h="2454" extrusionOk="0">
                  <a:moveTo>
                    <a:pt x="1960" y="1"/>
                  </a:moveTo>
                  <a:cubicBezTo>
                    <a:pt x="1776" y="1"/>
                    <a:pt x="1588" y="51"/>
                    <a:pt x="1435" y="113"/>
                  </a:cubicBezTo>
                  <a:lnTo>
                    <a:pt x="1435" y="113"/>
                  </a:lnTo>
                  <a:cubicBezTo>
                    <a:pt x="1391" y="119"/>
                    <a:pt x="1348" y="129"/>
                    <a:pt x="1306" y="140"/>
                  </a:cubicBezTo>
                  <a:lnTo>
                    <a:pt x="1306" y="140"/>
                  </a:lnTo>
                  <a:cubicBezTo>
                    <a:pt x="1175" y="63"/>
                    <a:pt x="1029" y="12"/>
                    <a:pt x="873" y="12"/>
                  </a:cubicBezTo>
                  <a:cubicBezTo>
                    <a:pt x="849" y="12"/>
                    <a:pt x="826" y="13"/>
                    <a:pt x="802" y="15"/>
                  </a:cubicBezTo>
                  <a:cubicBezTo>
                    <a:pt x="394" y="117"/>
                    <a:pt x="88" y="474"/>
                    <a:pt x="139" y="882"/>
                  </a:cubicBezTo>
                  <a:cubicBezTo>
                    <a:pt x="139" y="945"/>
                    <a:pt x="145" y="1008"/>
                    <a:pt x="158" y="1073"/>
                  </a:cubicBezTo>
                  <a:lnTo>
                    <a:pt x="158" y="1073"/>
                  </a:lnTo>
                  <a:cubicBezTo>
                    <a:pt x="1" y="1726"/>
                    <a:pt x="495" y="2419"/>
                    <a:pt x="1235" y="2419"/>
                  </a:cubicBezTo>
                  <a:cubicBezTo>
                    <a:pt x="1277" y="2419"/>
                    <a:pt x="1319" y="2417"/>
                    <a:pt x="1363" y="2412"/>
                  </a:cubicBezTo>
                  <a:cubicBezTo>
                    <a:pt x="1371" y="2411"/>
                    <a:pt x="1379" y="2410"/>
                    <a:pt x="1387" y="2409"/>
                  </a:cubicBezTo>
                  <a:lnTo>
                    <a:pt x="1387" y="2409"/>
                  </a:lnTo>
                  <a:cubicBezTo>
                    <a:pt x="1486" y="2438"/>
                    <a:pt x="1586" y="2454"/>
                    <a:pt x="1685" y="2454"/>
                  </a:cubicBezTo>
                  <a:cubicBezTo>
                    <a:pt x="1876" y="2454"/>
                    <a:pt x="2062" y="2395"/>
                    <a:pt x="2230" y="2259"/>
                  </a:cubicBezTo>
                  <a:cubicBezTo>
                    <a:pt x="2463" y="2006"/>
                    <a:pt x="2578" y="1686"/>
                    <a:pt x="2582" y="1368"/>
                  </a:cubicBezTo>
                  <a:lnTo>
                    <a:pt x="2582" y="1368"/>
                  </a:lnTo>
                  <a:cubicBezTo>
                    <a:pt x="2681" y="987"/>
                    <a:pt x="2648" y="587"/>
                    <a:pt x="2485" y="219"/>
                  </a:cubicBezTo>
                  <a:cubicBezTo>
                    <a:pt x="2346" y="58"/>
                    <a:pt x="2156" y="1"/>
                    <a:pt x="1960" y="1"/>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6" name="Google Shape;446;geedce8218b_0_49"/>
            <p:cNvSpPr/>
            <p:nvPr/>
          </p:nvSpPr>
          <p:spPr>
            <a:xfrm>
              <a:off x="1765721" y="2135713"/>
              <a:ext cx="57872" cy="52601"/>
            </a:xfrm>
            <a:custGeom>
              <a:avLst/>
              <a:gdLst/>
              <a:ahLst/>
              <a:cxnLst/>
              <a:rect l="l" t="t" r="r" b="b"/>
              <a:pathLst>
                <a:path w="2143" h="1948" extrusionOk="0">
                  <a:moveTo>
                    <a:pt x="500" y="0"/>
                  </a:moveTo>
                  <a:cubicBezTo>
                    <a:pt x="413" y="0"/>
                    <a:pt x="321" y="47"/>
                    <a:pt x="256" y="161"/>
                  </a:cubicBezTo>
                  <a:cubicBezTo>
                    <a:pt x="223" y="215"/>
                    <a:pt x="195" y="274"/>
                    <a:pt x="173" y="335"/>
                  </a:cubicBezTo>
                  <a:lnTo>
                    <a:pt x="173" y="335"/>
                  </a:lnTo>
                  <a:cubicBezTo>
                    <a:pt x="166" y="345"/>
                    <a:pt x="160" y="355"/>
                    <a:pt x="154" y="365"/>
                  </a:cubicBezTo>
                  <a:cubicBezTo>
                    <a:pt x="1" y="671"/>
                    <a:pt x="1" y="1028"/>
                    <a:pt x="205" y="1334"/>
                  </a:cubicBezTo>
                  <a:cubicBezTo>
                    <a:pt x="401" y="1662"/>
                    <a:pt x="808" y="1947"/>
                    <a:pt x="1196" y="1947"/>
                  </a:cubicBezTo>
                  <a:cubicBezTo>
                    <a:pt x="1412" y="1947"/>
                    <a:pt x="1621" y="1859"/>
                    <a:pt x="1785" y="1640"/>
                  </a:cubicBezTo>
                  <a:cubicBezTo>
                    <a:pt x="2142" y="1130"/>
                    <a:pt x="2040" y="467"/>
                    <a:pt x="1530" y="110"/>
                  </a:cubicBezTo>
                  <a:cubicBezTo>
                    <a:pt x="1412" y="41"/>
                    <a:pt x="1291" y="10"/>
                    <a:pt x="1175" y="10"/>
                  </a:cubicBezTo>
                  <a:cubicBezTo>
                    <a:pt x="1061" y="10"/>
                    <a:pt x="951" y="39"/>
                    <a:pt x="850" y="90"/>
                  </a:cubicBezTo>
                  <a:lnTo>
                    <a:pt x="850" y="90"/>
                  </a:lnTo>
                  <a:cubicBezTo>
                    <a:pt x="794" y="77"/>
                    <a:pt x="738" y="71"/>
                    <a:pt x="684" y="71"/>
                  </a:cubicBezTo>
                  <a:cubicBezTo>
                    <a:pt x="683" y="71"/>
                    <a:pt x="681" y="71"/>
                    <a:pt x="680" y="71"/>
                  </a:cubicBezTo>
                  <a:lnTo>
                    <a:pt x="680" y="71"/>
                  </a:lnTo>
                  <a:cubicBezTo>
                    <a:pt x="631" y="27"/>
                    <a:pt x="567" y="0"/>
                    <a:pt x="500" y="0"/>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7" name="Google Shape;447;geedce8218b_0_49"/>
            <p:cNvSpPr/>
            <p:nvPr/>
          </p:nvSpPr>
          <p:spPr>
            <a:xfrm>
              <a:off x="1506635" y="2034076"/>
              <a:ext cx="567618" cy="209782"/>
            </a:xfrm>
            <a:custGeom>
              <a:avLst/>
              <a:gdLst/>
              <a:ahLst/>
              <a:cxnLst/>
              <a:rect l="l" t="t" r="r" b="b"/>
              <a:pathLst>
                <a:path w="21019" h="7769" extrusionOk="0">
                  <a:moveTo>
                    <a:pt x="16836" y="559"/>
                  </a:moveTo>
                  <a:cubicBezTo>
                    <a:pt x="17397" y="559"/>
                    <a:pt x="17907" y="610"/>
                    <a:pt x="18468" y="763"/>
                  </a:cubicBezTo>
                  <a:cubicBezTo>
                    <a:pt x="19437" y="1018"/>
                    <a:pt x="19488" y="1069"/>
                    <a:pt x="19590" y="2191"/>
                  </a:cubicBezTo>
                  <a:cubicBezTo>
                    <a:pt x="19641" y="3364"/>
                    <a:pt x="19743" y="3211"/>
                    <a:pt x="19029" y="3721"/>
                  </a:cubicBezTo>
                  <a:cubicBezTo>
                    <a:pt x="18672" y="3976"/>
                    <a:pt x="18366" y="4180"/>
                    <a:pt x="18009" y="4384"/>
                  </a:cubicBezTo>
                  <a:cubicBezTo>
                    <a:pt x="17346" y="4690"/>
                    <a:pt x="16632" y="4996"/>
                    <a:pt x="15969" y="5200"/>
                  </a:cubicBezTo>
                  <a:cubicBezTo>
                    <a:pt x="14592" y="5557"/>
                    <a:pt x="13266" y="5863"/>
                    <a:pt x="11889" y="6067"/>
                  </a:cubicBezTo>
                  <a:cubicBezTo>
                    <a:pt x="10207" y="6373"/>
                    <a:pt x="8524" y="6730"/>
                    <a:pt x="6841" y="6883"/>
                  </a:cubicBezTo>
                  <a:cubicBezTo>
                    <a:pt x="5974" y="6985"/>
                    <a:pt x="5056" y="7087"/>
                    <a:pt x="4189" y="7087"/>
                  </a:cubicBezTo>
                  <a:lnTo>
                    <a:pt x="3118" y="7087"/>
                  </a:lnTo>
                  <a:cubicBezTo>
                    <a:pt x="2863" y="7087"/>
                    <a:pt x="2557" y="7036"/>
                    <a:pt x="2302" y="6985"/>
                  </a:cubicBezTo>
                  <a:cubicBezTo>
                    <a:pt x="1588" y="6985"/>
                    <a:pt x="1231" y="6475"/>
                    <a:pt x="1282" y="5455"/>
                  </a:cubicBezTo>
                  <a:cubicBezTo>
                    <a:pt x="1359" y="5409"/>
                    <a:pt x="1390" y="5334"/>
                    <a:pt x="1386" y="5257"/>
                  </a:cubicBezTo>
                  <a:lnTo>
                    <a:pt x="1386" y="5257"/>
                  </a:lnTo>
                  <a:cubicBezTo>
                    <a:pt x="3618" y="3237"/>
                    <a:pt x="6579" y="2435"/>
                    <a:pt x="9442" y="1732"/>
                  </a:cubicBezTo>
                  <a:cubicBezTo>
                    <a:pt x="11023" y="1375"/>
                    <a:pt x="12603" y="1069"/>
                    <a:pt x="14235" y="814"/>
                  </a:cubicBezTo>
                  <a:cubicBezTo>
                    <a:pt x="15102" y="661"/>
                    <a:pt x="15969" y="610"/>
                    <a:pt x="16836" y="559"/>
                  </a:cubicBezTo>
                  <a:close/>
                  <a:moveTo>
                    <a:pt x="17028" y="1"/>
                  </a:moveTo>
                  <a:cubicBezTo>
                    <a:pt x="15848" y="1"/>
                    <a:pt x="14621" y="241"/>
                    <a:pt x="13572" y="406"/>
                  </a:cubicBezTo>
                  <a:cubicBezTo>
                    <a:pt x="9289" y="1069"/>
                    <a:pt x="4240" y="1885"/>
                    <a:pt x="925" y="4945"/>
                  </a:cubicBezTo>
                  <a:cubicBezTo>
                    <a:pt x="879" y="4991"/>
                    <a:pt x="853" y="5042"/>
                    <a:pt x="843" y="5093"/>
                  </a:cubicBezTo>
                  <a:lnTo>
                    <a:pt x="843" y="5093"/>
                  </a:lnTo>
                  <a:cubicBezTo>
                    <a:pt x="0" y="5776"/>
                    <a:pt x="460" y="6953"/>
                    <a:pt x="1384" y="7342"/>
                  </a:cubicBezTo>
                  <a:cubicBezTo>
                    <a:pt x="2097" y="7659"/>
                    <a:pt x="2957" y="7768"/>
                    <a:pt x="3849" y="7768"/>
                  </a:cubicBezTo>
                  <a:cubicBezTo>
                    <a:pt x="5253" y="7768"/>
                    <a:pt x="6738" y="7498"/>
                    <a:pt x="7861" y="7342"/>
                  </a:cubicBezTo>
                  <a:cubicBezTo>
                    <a:pt x="10309" y="7036"/>
                    <a:pt x="12705" y="6577"/>
                    <a:pt x="15102" y="5965"/>
                  </a:cubicBezTo>
                  <a:cubicBezTo>
                    <a:pt x="16836" y="5557"/>
                    <a:pt x="18723" y="4945"/>
                    <a:pt x="19998" y="3619"/>
                  </a:cubicBezTo>
                  <a:cubicBezTo>
                    <a:pt x="21018" y="2650"/>
                    <a:pt x="20967" y="1477"/>
                    <a:pt x="19794" y="712"/>
                  </a:cubicBezTo>
                  <a:cubicBezTo>
                    <a:pt x="18998" y="174"/>
                    <a:pt x="18030" y="1"/>
                    <a:pt x="17028" y="1"/>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8" name="Google Shape;448;geedce8218b_0_49"/>
            <p:cNvSpPr/>
            <p:nvPr/>
          </p:nvSpPr>
          <p:spPr>
            <a:xfrm>
              <a:off x="2003986" y="2031646"/>
              <a:ext cx="60626" cy="52574"/>
            </a:xfrm>
            <a:custGeom>
              <a:avLst/>
              <a:gdLst/>
              <a:ahLst/>
              <a:cxnLst/>
              <a:rect l="l" t="t" r="r" b="b"/>
              <a:pathLst>
                <a:path w="2245" h="1947" extrusionOk="0">
                  <a:moveTo>
                    <a:pt x="1530" y="37"/>
                  </a:moveTo>
                  <a:cubicBezTo>
                    <a:pt x="1515" y="37"/>
                    <a:pt x="1500" y="37"/>
                    <a:pt x="1484" y="38"/>
                  </a:cubicBezTo>
                  <a:lnTo>
                    <a:pt x="1484" y="38"/>
                  </a:lnTo>
                  <a:cubicBezTo>
                    <a:pt x="1483" y="38"/>
                    <a:pt x="1481" y="37"/>
                    <a:pt x="1479" y="37"/>
                  </a:cubicBezTo>
                  <a:close/>
                  <a:moveTo>
                    <a:pt x="1079" y="952"/>
                  </a:moveTo>
                  <a:cubicBezTo>
                    <a:pt x="1121" y="952"/>
                    <a:pt x="1170" y="979"/>
                    <a:pt x="1220" y="1051"/>
                  </a:cubicBezTo>
                  <a:lnTo>
                    <a:pt x="1220" y="1051"/>
                  </a:lnTo>
                  <a:cubicBezTo>
                    <a:pt x="1144" y="1092"/>
                    <a:pt x="1064" y="1121"/>
                    <a:pt x="990" y="1121"/>
                  </a:cubicBezTo>
                  <a:cubicBezTo>
                    <a:pt x="984" y="1121"/>
                    <a:pt x="977" y="1121"/>
                    <a:pt x="971" y="1121"/>
                  </a:cubicBezTo>
                  <a:lnTo>
                    <a:pt x="971" y="1121"/>
                  </a:lnTo>
                  <a:cubicBezTo>
                    <a:pt x="949" y="1046"/>
                    <a:pt x="1001" y="952"/>
                    <a:pt x="1079" y="952"/>
                  </a:cubicBezTo>
                  <a:close/>
                  <a:moveTo>
                    <a:pt x="1251" y="0"/>
                  </a:moveTo>
                  <a:cubicBezTo>
                    <a:pt x="912" y="0"/>
                    <a:pt x="583" y="136"/>
                    <a:pt x="357" y="394"/>
                  </a:cubicBezTo>
                  <a:cubicBezTo>
                    <a:pt x="0" y="853"/>
                    <a:pt x="102" y="1465"/>
                    <a:pt x="510" y="1822"/>
                  </a:cubicBezTo>
                  <a:cubicBezTo>
                    <a:pt x="663" y="1907"/>
                    <a:pt x="827" y="1947"/>
                    <a:pt x="988" y="1947"/>
                  </a:cubicBezTo>
                  <a:cubicBezTo>
                    <a:pt x="1309" y="1947"/>
                    <a:pt x="1615" y="1788"/>
                    <a:pt x="1785" y="1516"/>
                  </a:cubicBezTo>
                  <a:cubicBezTo>
                    <a:pt x="1801" y="1472"/>
                    <a:pt x="1814" y="1427"/>
                    <a:pt x="1822" y="1383"/>
                  </a:cubicBezTo>
                  <a:lnTo>
                    <a:pt x="1822" y="1383"/>
                  </a:lnTo>
                  <a:cubicBezTo>
                    <a:pt x="1855" y="1342"/>
                    <a:pt x="1885" y="1300"/>
                    <a:pt x="1912" y="1255"/>
                  </a:cubicBezTo>
                  <a:lnTo>
                    <a:pt x="1912" y="1255"/>
                  </a:lnTo>
                  <a:cubicBezTo>
                    <a:pt x="2011" y="1152"/>
                    <a:pt x="2090" y="1035"/>
                    <a:pt x="2142" y="904"/>
                  </a:cubicBezTo>
                  <a:cubicBezTo>
                    <a:pt x="2244" y="598"/>
                    <a:pt x="2091" y="292"/>
                    <a:pt x="1836" y="139"/>
                  </a:cubicBezTo>
                  <a:cubicBezTo>
                    <a:pt x="1649" y="46"/>
                    <a:pt x="1448" y="0"/>
                    <a:pt x="1251" y="0"/>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9" name="Google Shape;449;geedce8218b_0_49"/>
            <p:cNvSpPr/>
            <p:nvPr/>
          </p:nvSpPr>
          <p:spPr>
            <a:xfrm>
              <a:off x="1587217" y="2338826"/>
              <a:ext cx="58709" cy="58757"/>
            </a:xfrm>
            <a:custGeom>
              <a:avLst/>
              <a:gdLst/>
              <a:ahLst/>
              <a:cxnLst/>
              <a:rect l="l" t="t" r="r" b="b"/>
              <a:pathLst>
                <a:path w="2174" h="2176" extrusionOk="0">
                  <a:moveTo>
                    <a:pt x="1246" y="987"/>
                  </a:moveTo>
                  <a:cubicBezTo>
                    <a:pt x="1261" y="1011"/>
                    <a:pt x="1263" y="1042"/>
                    <a:pt x="1248" y="1080"/>
                  </a:cubicBezTo>
                  <a:lnTo>
                    <a:pt x="1248" y="1080"/>
                  </a:lnTo>
                  <a:cubicBezTo>
                    <a:pt x="1250" y="1049"/>
                    <a:pt x="1249" y="1018"/>
                    <a:pt x="1246" y="987"/>
                  </a:cubicBezTo>
                  <a:close/>
                  <a:moveTo>
                    <a:pt x="1231" y="1"/>
                  </a:moveTo>
                  <a:cubicBezTo>
                    <a:pt x="953" y="1"/>
                    <a:pt x="670" y="182"/>
                    <a:pt x="455" y="420"/>
                  </a:cubicBezTo>
                  <a:lnTo>
                    <a:pt x="455" y="420"/>
                  </a:lnTo>
                  <a:cubicBezTo>
                    <a:pt x="305" y="458"/>
                    <a:pt x="168" y="560"/>
                    <a:pt x="83" y="748"/>
                  </a:cubicBezTo>
                  <a:cubicBezTo>
                    <a:pt x="25" y="874"/>
                    <a:pt x="7" y="993"/>
                    <a:pt x="18" y="1102"/>
                  </a:cubicBezTo>
                  <a:lnTo>
                    <a:pt x="18" y="1102"/>
                  </a:lnTo>
                  <a:cubicBezTo>
                    <a:pt x="1" y="1191"/>
                    <a:pt x="2" y="1287"/>
                    <a:pt x="26" y="1387"/>
                  </a:cubicBezTo>
                  <a:lnTo>
                    <a:pt x="26" y="1387"/>
                  </a:lnTo>
                  <a:cubicBezTo>
                    <a:pt x="34" y="1614"/>
                    <a:pt x="132" y="1837"/>
                    <a:pt x="287" y="2023"/>
                  </a:cubicBezTo>
                  <a:cubicBezTo>
                    <a:pt x="440" y="2125"/>
                    <a:pt x="631" y="2176"/>
                    <a:pt x="822" y="2176"/>
                  </a:cubicBezTo>
                  <a:cubicBezTo>
                    <a:pt x="1014" y="2176"/>
                    <a:pt x="1205" y="2125"/>
                    <a:pt x="1358" y="2023"/>
                  </a:cubicBezTo>
                  <a:cubicBezTo>
                    <a:pt x="1715" y="1819"/>
                    <a:pt x="1970" y="1513"/>
                    <a:pt x="2072" y="1105"/>
                  </a:cubicBezTo>
                  <a:cubicBezTo>
                    <a:pt x="2173" y="749"/>
                    <a:pt x="1972" y="344"/>
                    <a:pt x="1618" y="139"/>
                  </a:cubicBezTo>
                  <a:lnTo>
                    <a:pt x="1618" y="139"/>
                  </a:lnTo>
                  <a:cubicBezTo>
                    <a:pt x="1495" y="42"/>
                    <a:pt x="1364" y="1"/>
                    <a:pt x="1231" y="1"/>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450" name="Google Shape;450;geedce8218b_0_49"/>
          <p:cNvSpPr txBox="1">
            <a:spLocks noGrp="1"/>
          </p:cNvSpPr>
          <p:nvPr>
            <p:ph type="title" idx="3"/>
          </p:nvPr>
        </p:nvSpPr>
        <p:spPr>
          <a:xfrm>
            <a:off x="1042749" y="2733724"/>
            <a:ext cx="3112200" cy="6513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2400"/>
              <a:buNone/>
            </a:pPr>
            <a:r>
              <a:rPr lang="en-US"/>
              <a:t>Fakta</a:t>
            </a:r>
            <a:endParaRPr/>
          </a:p>
        </p:txBody>
      </p:sp>
      <p:grpSp>
        <p:nvGrpSpPr>
          <p:cNvPr id="451" name="Google Shape;451;geedce8218b_0_49"/>
          <p:cNvGrpSpPr/>
          <p:nvPr/>
        </p:nvGrpSpPr>
        <p:grpSpPr>
          <a:xfrm>
            <a:off x="1951313" y="1113132"/>
            <a:ext cx="5735141" cy="2681984"/>
            <a:chOff x="1953505" y="997395"/>
            <a:chExt cx="5735141" cy="2681984"/>
          </a:xfrm>
        </p:grpSpPr>
        <p:sp>
          <p:nvSpPr>
            <p:cNvPr id="452" name="Google Shape;452;geedce8218b_0_49"/>
            <p:cNvSpPr/>
            <p:nvPr/>
          </p:nvSpPr>
          <p:spPr>
            <a:xfrm rot="1865091" flipH="1">
              <a:off x="1959490" y="1006839"/>
              <a:ext cx="46638" cy="36154"/>
            </a:xfrm>
            <a:custGeom>
              <a:avLst/>
              <a:gdLst/>
              <a:ahLst/>
              <a:cxnLst/>
              <a:rect l="l" t="t" r="r" b="b"/>
              <a:pathLst>
                <a:path w="1428" h="1107" extrusionOk="0">
                  <a:moveTo>
                    <a:pt x="714" y="0"/>
                  </a:moveTo>
                  <a:cubicBezTo>
                    <a:pt x="1" y="0"/>
                    <a:pt x="1" y="1106"/>
                    <a:pt x="714" y="1106"/>
                  </a:cubicBezTo>
                  <a:cubicBezTo>
                    <a:pt x="1410" y="1106"/>
                    <a:pt x="1428" y="0"/>
                    <a:pt x="714" y="0"/>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3" name="Google Shape;453;geedce8218b_0_49"/>
            <p:cNvSpPr/>
            <p:nvPr/>
          </p:nvSpPr>
          <p:spPr>
            <a:xfrm flipH="1">
              <a:off x="7209317" y="3625751"/>
              <a:ext cx="68815" cy="53628"/>
            </a:xfrm>
            <a:custGeom>
              <a:avLst/>
              <a:gdLst/>
              <a:ahLst/>
              <a:cxnLst/>
              <a:rect l="l" t="t" r="r" b="b"/>
              <a:pathLst>
                <a:path w="2107" h="1642" extrusionOk="0">
                  <a:moveTo>
                    <a:pt x="1053" y="0"/>
                  </a:moveTo>
                  <a:cubicBezTo>
                    <a:pt x="1" y="0"/>
                    <a:pt x="1" y="1642"/>
                    <a:pt x="1053" y="1642"/>
                  </a:cubicBezTo>
                  <a:cubicBezTo>
                    <a:pt x="2106" y="1642"/>
                    <a:pt x="2106" y="0"/>
                    <a:pt x="1053" y="0"/>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4" name="Google Shape;454;geedce8218b_0_49"/>
            <p:cNvSpPr/>
            <p:nvPr/>
          </p:nvSpPr>
          <p:spPr>
            <a:xfrm flipH="1">
              <a:off x="7596544" y="1112210"/>
              <a:ext cx="92101" cy="71689"/>
            </a:xfrm>
            <a:custGeom>
              <a:avLst/>
              <a:gdLst/>
              <a:ahLst/>
              <a:cxnLst/>
              <a:rect l="l" t="t" r="r" b="b"/>
              <a:pathLst>
                <a:path w="2820" h="2195" extrusionOk="0">
                  <a:moveTo>
                    <a:pt x="1410" y="0"/>
                  </a:moveTo>
                  <a:cubicBezTo>
                    <a:pt x="0" y="0"/>
                    <a:pt x="0" y="2195"/>
                    <a:pt x="1410" y="2195"/>
                  </a:cubicBezTo>
                  <a:cubicBezTo>
                    <a:pt x="2801" y="2195"/>
                    <a:pt x="2819" y="0"/>
                    <a:pt x="1410"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455" name="Google Shape;455;geedce8218b_0_49"/>
          <p:cNvSpPr txBox="1"/>
          <p:nvPr/>
        </p:nvSpPr>
        <p:spPr>
          <a:xfrm>
            <a:off x="1042749" y="3456149"/>
            <a:ext cx="3112200" cy="651300"/>
          </a:xfrm>
          <a:prstGeom prst="rect">
            <a:avLst/>
          </a:prstGeom>
          <a:noFill/>
          <a:ln>
            <a:noFill/>
          </a:ln>
        </p:spPr>
        <p:txBody>
          <a:bodyPr spcFirstLastPara="1" wrap="square" lIns="91425" tIns="91425" rIns="91425" bIns="91425" anchor="t" anchorCtr="0">
            <a:noAutofit/>
          </a:bodyPr>
          <a:lstStyle/>
          <a:p>
            <a:pPr marL="336550" marR="0" lvl="0" indent="-317500" algn="l" rtl="0">
              <a:lnSpc>
                <a:spcPct val="100000"/>
              </a:lnSpc>
              <a:spcBef>
                <a:spcPts val="0"/>
              </a:spcBef>
              <a:spcAft>
                <a:spcPts val="0"/>
              </a:spcAft>
              <a:buClr>
                <a:srgbClr val="231F20"/>
              </a:buClr>
              <a:buSzPts val="1400"/>
              <a:buFont typeface="Open Sans"/>
              <a:buChar char="●"/>
            </a:pPr>
            <a:r>
              <a:rPr lang="en-US" sz="1400" b="0" i="0" u="none" strike="noStrike" cap="none" dirty="0" err="1">
                <a:solidFill>
                  <a:srgbClr val="231F20"/>
                </a:solidFill>
                <a:latin typeface="Open Sans"/>
                <a:ea typeface="Open Sans"/>
                <a:cs typeface="Open Sans"/>
                <a:sym typeface="Open Sans"/>
              </a:rPr>
              <a:t>Tidak</a:t>
            </a:r>
            <a:r>
              <a:rPr lang="en-US" sz="1400" b="0" i="0" u="none" strike="noStrike" cap="none" dirty="0">
                <a:solidFill>
                  <a:srgbClr val="231F20"/>
                </a:solidFill>
                <a:latin typeface="Open Sans"/>
                <a:ea typeface="Open Sans"/>
                <a:cs typeface="Open Sans"/>
                <a:sym typeface="Open Sans"/>
              </a:rPr>
              <a:t> </a:t>
            </a:r>
            <a:r>
              <a:rPr lang="en-US" sz="1400" b="0" i="0" u="none" strike="noStrike" cap="none" dirty="0" err="1">
                <a:solidFill>
                  <a:srgbClr val="231F20"/>
                </a:solidFill>
                <a:latin typeface="Open Sans"/>
                <a:ea typeface="Open Sans"/>
                <a:cs typeface="Open Sans"/>
                <a:sym typeface="Open Sans"/>
              </a:rPr>
              <a:t>harus</a:t>
            </a:r>
            <a:r>
              <a:rPr lang="en-US" sz="1400" b="0" i="0" u="none" strike="noStrike" cap="none" dirty="0">
                <a:solidFill>
                  <a:srgbClr val="231F20"/>
                </a:solidFill>
                <a:latin typeface="Open Sans"/>
                <a:ea typeface="Open Sans"/>
                <a:cs typeface="Open Sans"/>
                <a:sym typeface="Open Sans"/>
              </a:rPr>
              <a:t> </a:t>
            </a:r>
            <a:r>
              <a:rPr lang="en-US" sz="1400" b="0" i="0" u="none" strike="noStrike" cap="none" dirty="0" err="1">
                <a:solidFill>
                  <a:srgbClr val="231F20"/>
                </a:solidFill>
                <a:latin typeface="Open Sans"/>
                <a:ea typeface="Open Sans"/>
                <a:cs typeface="Open Sans"/>
                <a:sym typeface="Open Sans"/>
              </a:rPr>
              <a:t>menjadi</a:t>
            </a:r>
            <a:r>
              <a:rPr lang="en-US" sz="1400" b="0" i="0" u="none" strike="noStrike" cap="none" dirty="0">
                <a:solidFill>
                  <a:srgbClr val="231F20"/>
                </a:solidFill>
                <a:latin typeface="Open Sans"/>
                <a:ea typeface="Open Sans"/>
                <a:cs typeface="Open Sans"/>
                <a:sym typeface="Open Sans"/>
              </a:rPr>
              <a:t> pilot untuk </a:t>
            </a:r>
            <a:r>
              <a:rPr lang="en-US" sz="1400" b="0" i="0" u="none" strike="noStrike" cap="none" dirty="0" err="1">
                <a:solidFill>
                  <a:srgbClr val="231F20"/>
                </a:solidFill>
                <a:latin typeface="Open Sans"/>
                <a:ea typeface="Open Sans"/>
                <a:cs typeface="Open Sans"/>
                <a:sym typeface="Open Sans"/>
              </a:rPr>
              <a:t>menjadi</a:t>
            </a:r>
            <a:r>
              <a:rPr lang="en-US" sz="1400" b="0" i="0" u="none" strike="noStrike" cap="none" dirty="0">
                <a:solidFill>
                  <a:srgbClr val="231F20"/>
                </a:solidFill>
                <a:latin typeface="Open Sans"/>
                <a:ea typeface="Open Sans"/>
                <a:cs typeface="Open Sans"/>
                <a:sym typeface="Open Sans"/>
              </a:rPr>
              <a:t> </a:t>
            </a:r>
            <a:r>
              <a:rPr lang="en-US" sz="1400" b="0" i="0" u="none" strike="noStrike" cap="none" dirty="0" err="1">
                <a:solidFill>
                  <a:srgbClr val="231F20"/>
                </a:solidFill>
                <a:latin typeface="Open Sans"/>
                <a:ea typeface="Open Sans"/>
                <a:cs typeface="Open Sans"/>
                <a:sym typeface="Open Sans"/>
              </a:rPr>
              <a:t>Astronot</a:t>
            </a:r>
            <a:endParaRPr sz="1400" b="0" i="0" u="none" strike="noStrike" cap="none" dirty="0">
              <a:solidFill>
                <a:srgbClr val="231F20"/>
              </a:solidFill>
              <a:latin typeface="Open Sans"/>
              <a:ea typeface="Open Sans"/>
              <a:cs typeface="Open Sans"/>
              <a:sym typeface="Open Sans"/>
            </a:endParaRPr>
          </a:p>
          <a:p>
            <a:pPr marL="0" marR="0" lvl="0" indent="0" algn="l" rtl="0">
              <a:lnSpc>
                <a:spcPct val="100000"/>
              </a:lnSpc>
              <a:spcBef>
                <a:spcPts val="0"/>
              </a:spcBef>
              <a:spcAft>
                <a:spcPts val="0"/>
              </a:spcAft>
              <a:buNone/>
            </a:pPr>
            <a:endParaRPr sz="1400" b="0" i="0" u="none" strike="noStrike" cap="none" dirty="0">
              <a:solidFill>
                <a:srgbClr val="231F20"/>
              </a:solidFill>
              <a:latin typeface="Open Sans"/>
              <a:ea typeface="Open Sans"/>
              <a:cs typeface="Open Sans"/>
              <a:sym typeface="Open Sans"/>
            </a:endParaRPr>
          </a:p>
        </p:txBody>
      </p:sp>
      <p:pic>
        <p:nvPicPr>
          <p:cNvPr id="456" name="Google Shape;456;geedce8218b_0_49"/>
          <p:cNvPicPr preferRelativeResize="0"/>
          <p:nvPr/>
        </p:nvPicPr>
        <p:blipFill>
          <a:blip r:embed="rId3">
            <a:alphaModFix/>
          </a:blip>
          <a:stretch>
            <a:fillRect/>
          </a:stretch>
        </p:blipFill>
        <p:spPr>
          <a:xfrm>
            <a:off x="4385127" y="1524038"/>
            <a:ext cx="3939489" cy="2583412"/>
          </a:xfrm>
          <a:prstGeom prst="rect">
            <a:avLst/>
          </a:prstGeom>
          <a:noFill/>
          <a:ln>
            <a:noFill/>
          </a:ln>
        </p:spPr>
      </p:pic>
      <p:sp>
        <p:nvSpPr>
          <p:cNvPr id="457" name="Google Shape;457;geedce8218b_0_49"/>
          <p:cNvSpPr/>
          <p:nvPr/>
        </p:nvSpPr>
        <p:spPr>
          <a:xfrm rot="155523">
            <a:off x="1096030" y="3232660"/>
            <a:ext cx="3005627" cy="155595"/>
          </a:xfrm>
          <a:custGeom>
            <a:avLst/>
            <a:gdLst/>
            <a:ahLst/>
            <a:cxnLst/>
            <a:rect l="l" t="t" r="r" b="b"/>
            <a:pathLst>
              <a:path w="138702" h="5008" extrusionOk="0">
                <a:moveTo>
                  <a:pt x="0" y="5008"/>
                </a:moveTo>
                <a:cubicBezTo>
                  <a:pt x="6117" y="3481"/>
                  <a:pt x="12596" y="4375"/>
                  <a:pt x="18879" y="3852"/>
                </a:cubicBezTo>
                <a:cubicBezTo>
                  <a:pt x="41533" y="1965"/>
                  <a:pt x="64377" y="2207"/>
                  <a:pt x="87074" y="3467"/>
                </a:cubicBezTo>
                <a:cubicBezTo>
                  <a:pt x="104296" y="4423"/>
                  <a:pt x="121454" y="0"/>
                  <a:pt x="138702" y="0"/>
                </a:cubicBezTo>
              </a:path>
            </a:pathLst>
          </a:custGeom>
          <a:noFill/>
          <a:ln w="2857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458" name="Google Shape;458;geedce8218b_0_49"/>
          <p:cNvPicPr preferRelativeResize="0"/>
          <p:nvPr/>
        </p:nvPicPr>
        <p:blipFill>
          <a:blip r:embed="rId4">
            <a:alphaModFix/>
          </a:blip>
          <a:stretch>
            <a:fillRect/>
          </a:stretch>
        </p:blipFill>
        <p:spPr>
          <a:xfrm>
            <a:off x="7621450" y="4621125"/>
            <a:ext cx="1522548" cy="44617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462"/>
        <p:cNvGrpSpPr/>
        <p:nvPr/>
      </p:nvGrpSpPr>
      <p:grpSpPr>
        <a:xfrm>
          <a:off x="0" y="0"/>
          <a:ext cx="0" cy="0"/>
          <a:chOff x="0" y="0"/>
          <a:chExt cx="0" cy="0"/>
        </a:xfrm>
      </p:grpSpPr>
      <p:sp>
        <p:nvSpPr>
          <p:cNvPr id="463" name="Google Shape;463;geedce8218b_0_74"/>
          <p:cNvSpPr/>
          <p:nvPr/>
        </p:nvSpPr>
        <p:spPr>
          <a:xfrm>
            <a:off x="1282293" y="574121"/>
            <a:ext cx="6314490" cy="495970"/>
          </a:xfrm>
          <a:custGeom>
            <a:avLst/>
            <a:gdLst/>
            <a:ahLst/>
            <a:cxnLst/>
            <a:rect l="l" t="t" r="r" b="b"/>
            <a:pathLst>
              <a:path w="234000" h="207519" extrusionOk="0">
                <a:moveTo>
                  <a:pt x="66638" y="1"/>
                </a:moveTo>
                <a:cubicBezTo>
                  <a:pt x="33816" y="1"/>
                  <a:pt x="1" y="77942"/>
                  <a:pt x="21774" y="125047"/>
                </a:cubicBezTo>
                <a:cubicBezTo>
                  <a:pt x="43821" y="172592"/>
                  <a:pt x="52625" y="198160"/>
                  <a:pt x="137149" y="206965"/>
                </a:cubicBezTo>
                <a:cubicBezTo>
                  <a:pt x="140739" y="207339"/>
                  <a:pt x="144179" y="207519"/>
                  <a:pt x="147477" y="207519"/>
                </a:cubicBezTo>
                <a:cubicBezTo>
                  <a:pt x="221829" y="207519"/>
                  <a:pt x="223659" y="115922"/>
                  <a:pt x="228717" y="88067"/>
                </a:cubicBezTo>
                <a:cubicBezTo>
                  <a:pt x="234000" y="59047"/>
                  <a:pt x="187300" y="5304"/>
                  <a:pt x="67558" y="21"/>
                </a:cubicBezTo>
                <a:cubicBezTo>
                  <a:pt x="67251" y="7"/>
                  <a:pt x="66945" y="1"/>
                  <a:pt x="66638"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64" name="Google Shape;464;geedce8218b_0_74"/>
          <p:cNvSpPr/>
          <p:nvPr/>
        </p:nvSpPr>
        <p:spPr>
          <a:xfrm>
            <a:off x="213922" y="2008695"/>
            <a:ext cx="1063530" cy="943174"/>
          </a:xfrm>
          <a:custGeom>
            <a:avLst/>
            <a:gdLst/>
            <a:ahLst/>
            <a:cxnLst/>
            <a:rect l="l" t="t" r="r" b="b"/>
            <a:pathLst>
              <a:path w="234000" h="207519" extrusionOk="0">
                <a:moveTo>
                  <a:pt x="66638" y="1"/>
                </a:moveTo>
                <a:cubicBezTo>
                  <a:pt x="33816" y="1"/>
                  <a:pt x="1" y="77942"/>
                  <a:pt x="21774" y="125047"/>
                </a:cubicBezTo>
                <a:cubicBezTo>
                  <a:pt x="43821" y="172592"/>
                  <a:pt x="52625" y="198160"/>
                  <a:pt x="137149" y="206965"/>
                </a:cubicBezTo>
                <a:cubicBezTo>
                  <a:pt x="140739" y="207339"/>
                  <a:pt x="144179" y="207519"/>
                  <a:pt x="147477" y="207519"/>
                </a:cubicBezTo>
                <a:cubicBezTo>
                  <a:pt x="221829" y="207519"/>
                  <a:pt x="223659" y="115922"/>
                  <a:pt x="228717" y="88067"/>
                </a:cubicBezTo>
                <a:cubicBezTo>
                  <a:pt x="234000" y="59047"/>
                  <a:pt x="187300" y="5304"/>
                  <a:pt x="67558" y="21"/>
                </a:cubicBezTo>
                <a:cubicBezTo>
                  <a:pt x="67251" y="7"/>
                  <a:pt x="66945" y="1"/>
                  <a:pt x="66638" y="1"/>
                </a:cubicBezTo>
                <a:close/>
              </a:path>
            </a:pathLst>
          </a:custGeom>
          <a:solidFill>
            <a:srgbClr val="FCE8E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65" name="Google Shape;465;geedce8218b_0_74"/>
          <p:cNvSpPr txBox="1">
            <a:spLocks noGrp="1"/>
          </p:cNvSpPr>
          <p:nvPr>
            <p:ph type="title"/>
          </p:nvPr>
        </p:nvSpPr>
        <p:spPr>
          <a:xfrm>
            <a:off x="717900" y="491674"/>
            <a:ext cx="7717500" cy="5727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2800"/>
              <a:buNone/>
            </a:pPr>
            <a:r>
              <a:rPr lang="en-US"/>
              <a:t>Mitos dan Fakta Seputar Astronot</a:t>
            </a:r>
            <a:endParaRPr/>
          </a:p>
        </p:txBody>
      </p:sp>
      <p:sp>
        <p:nvSpPr>
          <p:cNvPr id="466" name="Google Shape;466;geedce8218b_0_74"/>
          <p:cNvSpPr txBox="1">
            <a:spLocks noGrp="1"/>
          </p:cNvSpPr>
          <p:nvPr>
            <p:ph type="subTitle" idx="1"/>
          </p:nvPr>
        </p:nvSpPr>
        <p:spPr>
          <a:xfrm>
            <a:off x="1282309" y="1323740"/>
            <a:ext cx="3112200" cy="5727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Clr>
                <a:schemeClr val="dk1"/>
              </a:buClr>
              <a:buSzPts val="1100"/>
              <a:buFont typeface="Arial"/>
              <a:buNone/>
            </a:pPr>
            <a:r>
              <a:rPr lang="en-US"/>
              <a:t>Mitos</a:t>
            </a:r>
            <a:endParaRPr/>
          </a:p>
          <a:p>
            <a:pPr marL="0" lvl="0" indent="0" algn="ctr" rtl="0">
              <a:lnSpc>
                <a:spcPct val="100000"/>
              </a:lnSpc>
              <a:spcBef>
                <a:spcPts val="0"/>
              </a:spcBef>
              <a:spcAft>
                <a:spcPts val="0"/>
              </a:spcAft>
              <a:buSzPts val="2400"/>
              <a:buNone/>
            </a:pPr>
            <a:endParaRPr/>
          </a:p>
        </p:txBody>
      </p:sp>
      <p:sp>
        <p:nvSpPr>
          <p:cNvPr id="467" name="Google Shape;467;geedce8218b_0_74"/>
          <p:cNvSpPr/>
          <p:nvPr/>
        </p:nvSpPr>
        <p:spPr>
          <a:xfrm rot="155523">
            <a:off x="1519119" y="1785209"/>
            <a:ext cx="3005627" cy="155595"/>
          </a:xfrm>
          <a:custGeom>
            <a:avLst/>
            <a:gdLst/>
            <a:ahLst/>
            <a:cxnLst/>
            <a:rect l="l" t="t" r="r" b="b"/>
            <a:pathLst>
              <a:path w="138702" h="5008" extrusionOk="0">
                <a:moveTo>
                  <a:pt x="0" y="5008"/>
                </a:moveTo>
                <a:cubicBezTo>
                  <a:pt x="6117" y="3481"/>
                  <a:pt x="12596" y="4375"/>
                  <a:pt x="18879" y="3852"/>
                </a:cubicBezTo>
                <a:cubicBezTo>
                  <a:pt x="41533" y="1965"/>
                  <a:pt x="64377" y="2207"/>
                  <a:pt x="87074" y="3467"/>
                </a:cubicBezTo>
                <a:cubicBezTo>
                  <a:pt x="104296" y="4423"/>
                  <a:pt x="121454" y="0"/>
                  <a:pt x="138702" y="0"/>
                </a:cubicBezTo>
              </a:path>
            </a:pathLst>
          </a:custGeom>
          <a:noFill/>
          <a:ln w="2857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 name="Google Shape;468;geedce8218b_0_74"/>
          <p:cNvSpPr txBox="1">
            <a:spLocks noGrp="1"/>
          </p:cNvSpPr>
          <p:nvPr>
            <p:ph type="subTitle" idx="2"/>
          </p:nvPr>
        </p:nvSpPr>
        <p:spPr>
          <a:xfrm>
            <a:off x="1277438" y="1909700"/>
            <a:ext cx="3489000" cy="804900"/>
          </a:xfrm>
          <a:prstGeom prst="rect">
            <a:avLst/>
          </a:prstGeom>
          <a:noFill/>
          <a:ln>
            <a:noFill/>
          </a:ln>
        </p:spPr>
        <p:txBody>
          <a:bodyPr spcFirstLastPara="1" wrap="square" lIns="91425" tIns="91425" rIns="91425" bIns="91425" anchor="t" anchorCtr="0">
            <a:noAutofit/>
          </a:bodyPr>
          <a:lstStyle/>
          <a:p>
            <a:pPr marL="457200" lvl="0" indent="-342900" algn="l" rtl="0">
              <a:spcBef>
                <a:spcPts val="0"/>
              </a:spcBef>
              <a:spcAft>
                <a:spcPts val="0"/>
              </a:spcAft>
              <a:buClr>
                <a:schemeClr val="accent5"/>
              </a:buClr>
              <a:buSzPts val="1400"/>
              <a:buChar char="●"/>
            </a:pPr>
            <a:r>
              <a:rPr lang="en-US">
                <a:solidFill>
                  <a:schemeClr val="accent5"/>
                </a:solidFill>
              </a:rPr>
              <a:t>Menjadi astronot akan selalu terbang melayang-layang dan berada di pesawat luar angkasa</a:t>
            </a:r>
            <a:endParaRPr/>
          </a:p>
        </p:txBody>
      </p:sp>
      <p:grpSp>
        <p:nvGrpSpPr>
          <p:cNvPr id="469" name="Google Shape;469;geedce8218b_0_74"/>
          <p:cNvGrpSpPr/>
          <p:nvPr/>
        </p:nvGrpSpPr>
        <p:grpSpPr>
          <a:xfrm>
            <a:off x="460440" y="2254448"/>
            <a:ext cx="567618" cy="465090"/>
            <a:chOff x="1506635" y="1932493"/>
            <a:chExt cx="567618" cy="465090"/>
          </a:xfrm>
        </p:grpSpPr>
        <p:sp>
          <p:nvSpPr>
            <p:cNvPr id="470" name="Google Shape;470;geedce8218b_0_74"/>
            <p:cNvSpPr/>
            <p:nvPr/>
          </p:nvSpPr>
          <p:spPr>
            <a:xfrm>
              <a:off x="1604015" y="1932493"/>
              <a:ext cx="369698" cy="457908"/>
            </a:xfrm>
            <a:custGeom>
              <a:avLst/>
              <a:gdLst/>
              <a:ahLst/>
              <a:cxnLst/>
              <a:rect l="l" t="t" r="r" b="b"/>
              <a:pathLst>
                <a:path w="13690" h="16958" extrusionOk="0">
                  <a:moveTo>
                    <a:pt x="685" y="15847"/>
                  </a:moveTo>
                  <a:lnTo>
                    <a:pt x="685" y="15882"/>
                  </a:lnTo>
                  <a:lnTo>
                    <a:pt x="685" y="15882"/>
                  </a:lnTo>
                  <a:cubicBezTo>
                    <a:pt x="684" y="15882"/>
                    <a:pt x="684" y="15881"/>
                    <a:pt x="683" y="15881"/>
                  </a:cubicBezTo>
                  <a:lnTo>
                    <a:pt x="683" y="15881"/>
                  </a:lnTo>
                  <a:cubicBezTo>
                    <a:pt x="684" y="15870"/>
                    <a:pt x="685" y="15858"/>
                    <a:pt x="685" y="15847"/>
                  </a:cubicBezTo>
                  <a:close/>
                  <a:moveTo>
                    <a:pt x="11901" y="676"/>
                  </a:moveTo>
                  <a:cubicBezTo>
                    <a:pt x="12457" y="676"/>
                    <a:pt x="12839" y="1087"/>
                    <a:pt x="12822" y="2230"/>
                  </a:cubicBezTo>
                  <a:cubicBezTo>
                    <a:pt x="12822" y="3913"/>
                    <a:pt x="11955" y="5494"/>
                    <a:pt x="11241" y="6973"/>
                  </a:cubicBezTo>
                  <a:cubicBezTo>
                    <a:pt x="10578" y="8299"/>
                    <a:pt x="9864" y="9574"/>
                    <a:pt x="9048" y="10798"/>
                  </a:cubicBezTo>
                  <a:cubicBezTo>
                    <a:pt x="7886" y="12458"/>
                    <a:pt x="4800" y="16448"/>
                    <a:pt x="2206" y="16448"/>
                  </a:cubicBezTo>
                  <a:cubicBezTo>
                    <a:pt x="1671" y="16448"/>
                    <a:pt x="1157" y="16278"/>
                    <a:pt x="685" y="15882"/>
                  </a:cubicBezTo>
                  <a:lnTo>
                    <a:pt x="685" y="15882"/>
                  </a:lnTo>
                  <a:cubicBezTo>
                    <a:pt x="690" y="13951"/>
                    <a:pt x="1758" y="12324"/>
                    <a:pt x="2674" y="10696"/>
                  </a:cubicBezTo>
                  <a:cubicBezTo>
                    <a:pt x="3439" y="9370"/>
                    <a:pt x="4255" y="8044"/>
                    <a:pt x="5173" y="6769"/>
                  </a:cubicBezTo>
                  <a:cubicBezTo>
                    <a:pt x="6091" y="5494"/>
                    <a:pt x="7111" y="4219"/>
                    <a:pt x="8232" y="3097"/>
                  </a:cubicBezTo>
                  <a:cubicBezTo>
                    <a:pt x="8916" y="2379"/>
                    <a:pt x="10769" y="676"/>
                    <a:pt x="11901" y="676"/>
                  </a:cubicBezTo>
                  <a:close/>
                  <a:moveTo>
                    <a:pt x="11953" y="1"/>
                  </a:moveTo>
                  <a:cubicBezTo>
                    <a:pt x="10022" y="1"/>
                    <a:pt x="6828" y="3699"/>
                    <a:pt x="6142" y="4576"/>
                  </a:cubicBezTo>
                  <a:cubicBezTo>
                    <a:pt x="4765" y="6310"/>
                    <a:pt x="3541" y="8095"/>
                    <a:pt x="2419" y="9982"/>
                  </a:cubicBezTo>
                  <a:cubicBezTo>
                    <a:pt x="1366" y="11787"/>
                    <a:pt x="214" y="13642"/>
                    <a:pt x="127" y="15740"/>
                  </a:cubicBezTo>
                  <a:lnTo>
                    <a:pt x="127" y="15740"/>
                  </a:lnTo>
                  <a:cubicBezTo>
                    <a:pt x="32" y="15831"/>
                    <a:pt x="0" y="15978"/>
                    <a:pt x="124" y="16102"/>
                  </a:cubicBezTo>
                  <a:cubicBezTo>
                    <a:pt x="762" y="16707"/>
                    <a:pt x="1453" y="16957"/>
                    <a:pt x="2159" y="16957"/>
                  </a:cubicBezTo>
                  <a:cubicBezTo>
                    <a:pt x="4668" y="16957"/>
                    <a:pt x="7378" y="13795"/>
                    <a:pt x="8691" y="12124"/>
                  </a:cubicBezTo>
                  <a:cubicBezTo>
                    <a:pt x="9966" y="10492"/>
                    <a:pt x="11037" y="8707"/>
                    <a:pt x="11904" y="6820"/>
                  </a:cubicBezTo>
                  <a:cubicBezTo>
                    <a:pt x="12669" y="5239"/>
                    <a:pt x="13689" y="3301"/>
                    <a:pt x="13332" y="1516"/>
                  </a:cubicBezTo>
                  <a:cubicBezTo>
                    <a:pt x="13113" y="422"/>
                    <a:pt x="12605" y="1"/>
                    <a:pt x="11953" y="1"/>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71" name="Google Shape;471;geedce8218b_0_74"/>
            <p:cNvSpPr/>
            <p:nvPr/>
          </p:nvSpPr>
          <p:spPr>
            <a:xfrm>
              <a:off x="1575659" y="1940944"/>
              <a:ext cx="381527" cy="433120"/>
            </a:xfrm>
            <a:custGeom>
              <a:avLst/>
              <a:gdLst/>
              <a:ahLst/>
              <a:cxnLst/>
              <a:rect l="l" t="t" r="r" b="b"/>
              <a:pathLst>
                <a:path w="14128" h="16040" extrusionOk="0">
                  <a:moveTo>
                    <a:pt x="3166" y="0"/>
                  </a:moveTo>
                  <a:cubicBezTo>
                    <a:pt x="2569" y="0"/>
                    <a:pt x="1971" y="194"/>
                    <a:pt x="1480" y="591"/>
                  </a:cubicBezTo>
                  <a:cubicBezTo>
                    <a:pt x="1" y="1815"/>
                    <a:pt x="460" y="3600"/>
                    <a:pt x="1021" y="5130"/>
                  </a:cubicBezTo>
                  <a:cubicBezTo>
                    <a:pt x="2449" y="8904"/>
                    <a:pt x="4999" y="12117"/>
                    <a:pt x="8314" y="14412"/>
                  </a:cubicBezTo>
                  <a:cubicBezTo>
                    <a:pt x="9199" y="15066"/>
                    <a:pt x="10520" y="16040"/>
                    <a:pt x="11772" y="16040"/>
                  </a:cubicBezTo>
                  <a:cubicBezTo>
                    <a:pt x="12179" y="16040"/>
                    <a:pt x="12579" y="15937"/>
                    <a:pt x="12954" y="15687"/>
                  </a:cubicBezTo>
                  <a:cubicBezTo>
                    <a:pt x="14076" y="14922"/>
                    <a:pt x="14127" y="13137"/>
                    <a:pt x="13566" y="12066"/>
                  </a:cubicBezTo>
                  <a:cubicBezTo>
                    <a:pt x="12444" y="9924"/>
                    <a:pt x="11526" y="7629"/>
                    <a:pt x="10098" y="5589"/>
                  </a:cubicBezTo>
                  <a:cubicBezTo>
                    <a:pt x="8670" y="3702"/>
                    <a:pt x="7090" y="1917"/>
                    <a:pt x="5458" y="285"/>
                  </a:cubicBezTo>
                  <a:cubicBezTo>
                    <a:pt x="5401" y="229"/>
                    <a:pt x="5336" y="205"/>
                    <a:pt x="5273" y="205"/>
                  </a:cubicBezTo>
                  <a:cubicBezTo>
                    <a:pt x="5054" y="205"/>
                    <a:pt x="4852" y="495"/>
                    <a:pt x="5050" y="693"/>
                  </a:cubicBezTo>
                  <a:cubicBezTo>
                    <a:pt x="7243" y="2937"/>
                    <a:pt x="9435" y="5232"/>
                    <a:pt x="10965" y="8037"/>
                  </a:cubicBezTo>
                  <a:cubicBezTo>
                    <a:pt x="11679" y="9312"/>
                    <a:pt x="12189" y="10740"/>
                    <a:pt x="12903" y="12015"/>
                  </a:cubicBezTo>
                  <a:cubicBezTo>
                    <a:pt x="13209" y="12525"/>
                    <a:pt x="13362" y="13086"/>
                    <a:pt x="13362" y="13698"/>
                  </a:cubicBezTo>
                  <a:cubicBezTo>
                    <a:pt x="13209" y="14514"/>
                    <a:pt x="12597" y="15228"/>
                    <a:pt x="11781" y="15483"/>
                  </a:cubicBezTo>
                  <a:cubicBezTo>
                    <a:pt x="11714" y="15496"/>
                    <a:pt x="11643" y="15503"/>
                    <a:pt x="11571" y="15503"/>
                  </a:cubicBezTo>
                  <a:cubicBezTo>
                    <a:pt x="10829" y="15503"/>
                    <a:pt x="9882" y="14830"/>
                    <a:pt x="9231" y="14412"/>
                  </a:cubicBezTo>
                  <a:cubicBezTo>
                    <a:pt x="6784" y="12882"/>
                    <a:pt x="4744" y="10791"/>
                    <a:pt x="3214" y="8292"/>
                  </a:cubicBezTo>
                  <a:cubicBezTo>
                    <a:pt x="2398" y="7017"/>
                    <a:pt x="1735" y="5640"/>
                    <a:pt x="1276" y="4212"/>
                  </a:cubicBezTo>
                  <a:cubicBezTo>
                    <a:pt x="919" y="3396"/>
                    <a:pt x="970" y="2427"/>
                    <a:pt x="1378" y="1662"/>
                  </a:cubicBezTo>
                  <a:cubicBezTo>
                    <a:pt x="1761" y="954"/>
                    <a:pt x="2487" y="570"/>
                    <a:pt x="3218" y="570"/>
                  </a:cubicBezTo>
                  <a:cubicBezTo>
                    <a:pt x="3750" y="570"/>
                    <a:pt x="4284" y="774"/>
                    <a:pt x="4693" y="1203"/>
                  </a:cubicBezTo>
                  <a:cubicBezTo>
                    <a:pt x="4750" y="1260"/>
                    <a:pt x="4814" y="1284"/>
                    <a:pt x="4877" y="1284"/>
                  </a:cubicBezTo>
                  <a:cubicBezTo>
                    <a:pt x="5097" y="1284"/>
                    <a:pt x="5299" y="993"/>
                    <a:pt x="5101" y="795"/>
                  </a:cubicBezTo>
                  <a:cubicBezTo>
                    <a:pt x="4576" y="271"/>
                    <a:pt x="3872" y="0"/>
                    <a:pt x="3166" y="0"/>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72" name="Google Shape;472;geedce8218b_0_74"/>
            <p:cNvSpPr/>
            <p:nvPr/>
          </p:nvSpPr>
          <p:spPr>
            <a:xfrm>
              <a:off x="1671095" y="1937218"/>
              <a:ext cx="72400" cy="66264"/>
            </a:xfrm>
            <a:custGeom>
              <a:avLst/>
              <a:gdLst/>
              <a:ahLst/>
              <a:cxnLst/>
              <a:rect l="l" t="t" r="r" b="b"/>
              <a:pathLst>
                <a:path w="2681" h="2454" extrusionOk="0">
                  <a:moveTo>
                    <a:pt x="1960" y="1"/>
                  </a:moveTo>
                  <a:cubicBezTo>
                    <a:pt x="1776" y="1"/>
                    <a:pt x="1588" y="51"/>
                    <a:pt x="1435" y="113"/>
                  </a:cubicBezTo>
                  <a:lnTo>
                    <a:pt x="1435" y="113"/>
                  </a:lnTo>
                  <a:cubicBezTo>
                    <a:pt x="1391" y="119"/>
                    <a:pt x="1348" y="129"/>
                    <a:pt x="1306" y="140"/>
                  </a:cubicBezTo>
                  <a:lnTo>
                    <a:pt x="1306" y="140"/>
                  </a:lnTo>
                  <a:cubicBezTo>
                    <a:pt x="1175" y="63"/>
                    <a:pt x="1029" y="12"/>
                    <a:pt x="873" y="12"/>
                  </a:cubicBezTo>
                  <a:cubicBezTo>
                    <a:pt x="849" y="12"/>
                    <a:pt x="826" y="13"/>
                    <a:pt x="802" y="15"/>
                  </a:cubicBezTo>
                  <a:cubicBezTo>
                    <a:pt x="394" y="117"/>
                    <a:pt x="88" y="474"/>
                    <a:pt x="139" y="882"/>
                  </a:cubicBezTo>
                  <a:cubicBezTo>
                    <a:pt x="139" y="945"/>
                    <a:pt x="145" y="1008"/>
                    <a:pt x="158" y="1073"/>
                  </a:cubicBezTo>
                  <a:lnTo>
                    <a:pt x="158" y="1073"/>
                  </a:lnTo>
                  <a:cubicBezTo>
                    <a:pt x="1" y="1726"/>
                    <a:pt x="495" y="2419"/>
                    <a:pt x="1235" y="2419"/>
                  </a:cubicBezTo>
                  <a:cubicBezTo>
                    <a:pt x="1277" y="2419"/>
                    <a:pt x="1319" y="2417"/>
                    <a:pt x="1363" y="2412"/>
                  </a:cubicBezTo>
                  <a:cubicBezTo>
                    <a:pt x="1371" y="2411"/>
                    <a:pt x="1379" y="2410"/>
                    <a:pt x="1387" y="2409"/>
                  </a:cubicBezTo>
                  <a:lnTo>
                    <a:pt x="1387" y="2409"/>
                  </a:lnTo>
                  <a:cubicBezTo>
                    <a:pt x="1486" y="2438"/>
                    <a:pt x="1586" y="2454"/>
                    <a:pt x="1685" y="2454"/>
                  </a:cubicBezTo>
                  <a:cubicBezTo>
                    <a:pt x="1876" y="2454"/>
                    <a:pt x="2062" y="2395"/>
                    <a:pt x="2230" y="2259"/>
                  </a:cubicBezTo>
                  <a:cubicBezTo>
                    <a:pt x="2463" y="2006"/>
                    <a:pt x="2578" y="1686"/>
                    <a:pt x="2582" y="1368"/>
                  </a:cubicBezTo>
                  <a:lnTo>
                    <a:pt x="2582" y="1368"/>
                  </a:lnTo>
                  <a:cubicBezTo>
                    <a:pt x="2681" y="987"/>
                    <a:pt x="2648" y="587"/>
                    <a:pt x="2485" y="219"/>
                  </a:cubicBezTo>
                  <a:cubicBezTo>
                    <a:pt x="2346" y="58"/>
                    <a:pt x="2156" y="1"/>
                    <a:pt x="1960" y="1"/>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73" name="Google Shape;473;geedce8218b_0_74"/>
            <p:cNvSpPr/>
            <p:nvPr/>
          </p:nvSpPr>
          <p:spPr>
            <a:xfrm>
              <a:off x="1765721" y="2135713"/>
              <a:ext cx="57872" cy="52601"/>
            </a:xfrm>
            <a:custGeom>
              <a:avLst/>
              <a:gdLst/>
              <a:ahLst/>
              <a:cxnLst/>
              <a:rect l="l" t="t" r="r" b="b"/>
              <a:pathLst>
                <a:path w="2143" h="1948" extrusionOk="0">
                  <a:moveTo>
                    <a:pt x="500" y="0"/>
                  </a:moveTo>
                  <a:cubicBezTo>
                    <a:pt x="413" y="0"/>
                    <a:pt x="321" y="47"/>
                    <a:pt x="256" y="161"/>
                  </a:cubicBezTo>
                  <a:cubicBezTo>
                    <a:pt x="223" y="215"/>
                    <a:pt x="195" y="274"/>
                    <a:pt x="173" y="335"/>
                  </a:cubicBezTo>
                  <a:lnTo>
                    <a:pt x="173" y="335"/>
                  </a:lnTo>
                  <a:cubicBezTo>
                    <a:pt x="166" y="345"/>
                    <a:pt x="160" y="355"/>
                    <a:pt x="154" y="365"/>
                  </a:cubicBezTo>
                  <a:cubicBezTo>
                    <a:pt x="1" y="671"/>
                    <a:pt x="1" y="1028"/>
                    <a:pt x="205" y="1334"/>
                  </a:cubicBezTo>
                  <a:cubicBezTo>
                    <a:pt x="401" y="1662"/>
                    <a:pt x="808" y="1947"/>
                    <a:pt x="1196" y="1947"/>
                  </a:cubicBezTo>
                  <a:cubicBezTo>
                    <a:pt x="1412" y="1947"/>
                    <a:pt x="1621" y="1859"/>
                    <a:pt x="1785" y="1640"/>
                  </a:cubicBezTo>
                  <a:cubicBezTo>
                    <a:pt x="2142" y="1130"/>
                    <a:pt x="2040" y="467"/>
                    <a:pt x="1530" y="110"/>
                  </a:cubicBezTo>
                  <a:cubicBezTo>
                    <a:pt x="1412" y="41"/>
                    <a:pt x="1291" y="10"/>
                    <a:pt x="1175" y="10"/>
                  </a:cubicBezTo>
                  <a:cubicBezTo>
                    <a:pt x="1061" y="10"/>
                    <a:pt x="951" y="39"/>
                    <a:pt x="850" y="90"/>
                  </a:cubicBezTo>
                  <a:lnTo>
                    <a:pt x="850" y="90"/>
                  </a:lnTo>
                  <a:cubicBezTo>
                    <a:pt x="794" y="77"/>
                    <a:pt x="738" y="71"/>
                    <a:pt x="684" y="71"/>
                  </a:cubicBezTo>
                  <a:cubicBezTo>
                    <a:pt x="683" y="71"/>
                    <a:pt x="681" y="71"/>
                    <a:pt x="680" y="71"/>
                  </a:cubicBezTo>
                  <a:lnTo>
                    <a:pt x="680" y="71"/>
                  </a:lnTo>
                  <a:cubicBezTo>
                    <a:pt x="631" y="27"/>
                    <a:pt x="567" y="0"/>
                    <a:pt x="500" y="0"/>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74" name="Google Shape;474;geedce8218b_0_74"/>
            <p:cNvSpPr/>
            <p:nvPr/>
          </p:nvSpPr>
          <p:spPr>
            <a:xfrm>
              <a:off x="1506635" y="2034076"/>
              <a:ext cx="567618" cy="209782"/>
            </a:xfrm>
            <a:custGeom>
              <a:avLst/>
              <a:gdLst/>
              <a:ahLst/>
              <a:cxnLst/>
              <a:rect l="l" t="t" r="r" b="b"/>
              <a:pathLst>
                <a:path w="21019" h="7769" extrusionOk="0">
                  <a:moveTo>
                    <a:pt x="16836" y="559"/>
                  </a:moveTo>
                  <a:cubicBezTo>
                    <a:pt x="17397" y="559"/>
                    <a:pt x="17907" y="610"/>
                    <a:pt x="18468" y="763"/>
                  </a:cubicBezTo>
                  <a:cubicBezTo>
                    <a:pt x="19437" y="1018"/>
                    <a:pt x="19488" y="1069"/>
                    <a:pt x="19590" y="2191"/>
                  </a:cubicBezTo>
                  <a:cubicBezTo>
                    <a:pt x="19641" y="3364"/>
                    <a:pt x="19743" y="3211"/>
                    <a:pt x="19029" y="3721"/>
                  </a:cubicBezTo>
                  <a:cubicBezTo>
                    <a:pt x="18672" y="3976"/>
                    <a:pt x="18366" y="4180"/>
                    <a:pt x="18009" y="4384"/>
                  </a:cubicBezTo>
                  <a:cubicBezTo>
                    <a:pt x="17346" y="4690"/>
                    <a:pt x="16632" y="4996"/>
                    <a:pt x="15969" y="5200"/>
                  </a:cubicBezTo>
                  <a:cubicBezTo>
                    <a:pt x="14592" y="5557"/>
                    <a:pt x="13266" y="5863"/>
                    <a:pt x="11889" y="6067"/>
                  </a:cubicBezTo>
                  <a:cubicBezTo>
                    <a:pt x="10207" y="6373"/>
                    <a:pt x="8524" y="6730"/>
                    <a:pt x="6841" y="6883"/>
                  </a:cubicBezTo>
                  <a:cubicBezTo>
                    <a:pt x="5974" y="6985"/>
                    <a:pt x="5056" y="7087"/>
                    <a:pt x="4189" y="7087"/>
                  </a:cubicBezTo>
                  <a:lnTo>
                    <a:pt x="3118" y="7087"/>
                  </a:lnTo>
                  <a:cubicBezTo>
                    <a:pt x="2863" y="7087"/>
                    <a:pt x="2557" y="7036"/>
                    <a:pt x="2302" y="6985"/>
                  </a:cubicBezTo>
                  <a:cubicBezTo>
                    <a:pt x="1588" y="6985"/>
                    <a:pt x="1231" y="6475"/>
                    <a:pt x="1282" y="5455"/>
                  </a:cubicBezTo>
                  <a:cubicBezTo>
                    <a:pt x="1359" y="5409"/>
                    <a:pt x="1390" y="5334"/>
                    <a:pt x="1386" y="5257"/>
                  </a:cubicBezTo>
                  <a:lnTo>
                    <a:pt x="1386" y="5257"/>
                  </a:lnTo>
                  <a:cubicBezTo>
                    <a:pt x="3618" y="3237"/>
                    <a:pt x="6579" y="2435"/>
                    <a:pt x="9442" y="1732"/>
                  </a:cubicBezTo>
                  <a:cubicBezTo>
                    <a:pt x="11023" y="1375"/>
                    <a:pt x="12603" y="1069"/>
                    <a:pt x="14235" y="814"/>
                  </a:cubicBezTo>
                  <a:cubicBezTo>
                    <a:pt x="15102" y="661"/>
                    <a:pt x="15969" y="610"/>
                    <a:pt x="16836" y="559"/>
                  </a:cubicBezTo>
                  <a:close/>
                  <a:moveTo>
                    <a:pt x="17028" y="1"/>
                  </a:moveTo>
                  <a:cubicBezTo>
                    <a:pt x="15848" y="1"/>
                    <a:pt x="14621" y="241"/>
                    <a:pt x="13572" y="406"/>
                  </a:cubicBezTo>
                  <a:cubicBezTo>
                    <a:pt x="9289" y="1069"/>
                    <a:pt x="4240" y="1885"/>
                    <a:pt x="925" y="4945"/>
                  </a:cubicBezTo>
                  <a:cubicBezTo>
                    <a:pt x="879" y="4991"/>
                    <a:pt x="853" y="5042"/>
                    <a:pt x="843" y="5093"/>
                  </a:cubicBezTo>
                  <a:lnTo>
                    <a:pt x="843" y="5093"/>
                  </a:lnTo>
                  <a:cubicBezTo>
                    <a:pt x="0" y="5776"/>
                    <a:pt x="460" y="6953"/>
                    <a:pt x="1384" y="7342"/>
                  </a:cubicBezTo>
                  <a:cubicBezTo>
                    <a:pt x="2097" y="7659"/>
                    <a:pt x="2957" y="7768"/>
                    <a:pt x="3849" y="7768"/>
                  </a:cubicBezTo>
                  <a:cubicBezTo>
                    <a:pt x="5253" y="7768"/>
                    <a:pt x="6738" y="7498"/>
                    <a:pt x="7861" y="7342"/>
                  </a:cubicBezTo>
                  <a:cubicBezTo>
                    <a:pt x="10309" y="7036"/>
                    <a:pt x="12705" y="6577"/>
                    <a:pt x="15102" y="5965"/>
                  </a:cubicBezTo>
                  <a:cubicBezTo>
                    <a:pt x="16836" y="5557"/>
                    <a:pt x="18723" y="4945"/>
                    <a:pt x="19998" y="3619"/>
                  </a:cubicBezTo>
                  <a:cubicBezTo>
                    <a:pt x="21018" y="2650"/>
                    <a:pt x="20967" y="1477"/>
                    <a:pt x="19794" y="712"/>
                  </a:cubicBezTo>
                  <a:cubicBezTo>
                    <a:pt x="18998" y="174"/>
                    <a:pt x="18030" y="1"/>
                    <a:pt x="17028" y="1"/>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75" name="Google Shape;475;geedce8218b_0_74"/>
            <p:cNvSpPr/>
            <p:nvPr/>
          </p:nvSpPr>
          <p:spPr>
            <a:xfrm>
              <a:off x="2003986" y="2031646"/>
              <a:ext cx="60626" cy="52574"/>
            </a:xfrm>
            <a:custGeom>
              <a:avLst/>
              <a:gdLst/>
              <a:ahLst/>
              <a:cxnLst/>
              <a:rect l="l" t="t" r="r" b="b"/>
              <a:pathLst>
                <a:path w="2245" h="1947" extrusionOk="0">
                  <a:moveTo>
                    <a:pt x="1530" y="37"/>
                  </a:moveTo>
                  <a:cubicBezTo>
                    <a:pt x="1515" y="37"/>
                    <a:pt x="1500" y="37"/>
                    <a:pt x="1484" y="38"/>
                  </a:cubicBezTo>
                  <a:lnTo>
                    <a:pt x="1484" y="38"/>
                  </a:lnTo>
                  <a:cubicBezTo>
                    <a:pt x="1483" y="38"/>
                    <a:pt x="1481" y="37"/>
                    <a:pt x="1479" y="37"/>
                  </a:cubicBezTo>
                  <a:close/>
                  <a:moveTo>
                    <a:pt x="1079" y="952"/>
                  </a:moveTo>
                  <a:cubicBezTo>
                    <a:pt x="1121" y="952"/>
                    <a:pt x="1170" y="979"/>
                    <a:pt x="1220" y="1051"/>
                  </a:cubicBezTo>
                  <a:lnTo>
                    <a:pt x="1220" y="1051"/>
                  </a:lnTo>
                  <a:cubicBezTo>
                    <a:pt x="1144" y="1092"/>
                    <a:pt x="1064" y="1121"/>
                    <a:pt x="990" y="1121"/>
                  </a:cubicBezTo>
                  <a:cubicBezTo>
                    <a:pt x="984" y="1121"/>
                    <a:pt x="977" y="1121"/>
                    <a:pt x="971" y="1121"/>
                  </a:cubicBezTo>
                  <a:lnTo>
                    <a:pt x="971" y="1121"/>
                  </a:lnTo>
                  <a:cubicBezTo>
                    <a:pt x="949" y="1046"/>
                    <a:pt x="1001" y="952"/>
                    <a:pt x="1079" y="952"/>
                  </a:cubicBezTo>
                  <a:close/>
                  <a:moveTo>
                    <a:pt x="1251" y="0"/>
                  </a:moveTo>
                  <a:cubicBezTo>
                    <a:pt x="912" y="0"/>
                    <a:pt x="583" y="136"/>
                    <a:pt x="357" y="394"/>
                  </a:cubicBezTo>
                  <a:cubicBezTo>
                    <a:pt x="0" y="853"/>
                    <a:pt x="102" y="1465"/>
                    <a:pt x="510" y="1822"/>
                  </a:cubicBezTo>
                  <a:cubicBezTo>
                    <a:pt x="663" y="1907"/>
                    <a:pt x="827" y="1947"/>
                    <a:pt x="988" y="1947"/>
                  </a:cubicBezTo>
                  <a:cubicBezTo>
                    <a:pt x="1309" y="1947"/>
                    <a:pt x="1615" y="1788"/>
                    <a:pt x="1785" y="1516"/>
                  </a:cubicBezTo>
                  <a:cubicBezTo>
                    <a:pt x="1801" y="1472"/>
                    <a:pt x="1814" y="1427"/>
                    <a:pt x="1822" y="1383"/>
                  </a:cubicBezTo>
                  <a:lnTo>
                    <a:pt x="1822" y="1383"/>
                  </a:lnTo>
                  <a:cubicBezTo>
                    <a:pt x="1855" y="1342"/>
                    <a:pt x="1885" y="1300"/>
                    <a:pt x="1912" y="1255"/>
                  </a:cubicBezTo>
                  <a:lnTo>
                    <a:pt x="1912" y="1255"/>
                  </a:lnTo>
                  <a:cubicBezTo>
                    <a:pt x="2011" y="1152"/>
                    <a:pt x="2090" y="1035"/>
                    <a:pt x="2142" y="904"/>
                  </a:cubicBezTo>
                  <a:cubicBezTo>
                    <a:pt x="2244" y="598"/>
                    <a:pt x="2091" y="292"/>
                    <a:pt x="1836" y="139"/>
                  </a:cubicBezTo>
                  <a:cubicBezTo>
                    <a:pt x="1649" y="46"/>
                    <a:pt x="1448" y="0"/>
                    <a:pt x="1251" y="0"/>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76" name="Google Shape;476;geedce8218b_0_74"/>
            <p:cNvSpPr/>
            <p:nvPr/>
          </p:nvSpPr>
          <p:spPr>
            <a:xfrm>
              <a:off x="1587217" y="2338826"/>
              <a:ext cx="58709" cy="58757"/>
            </a:xfrm>
            <a:custGeom>
              <a:avLst/>
              <a:gdLst/>
              <a:ahLst/>
              <a:cxnLst/>
              <a:rect l="l" t="t" r="r" b="b"/>
              <a:pathLst>
                <a:path w="2174" h="2176" extrusionOk="0">
                  <a:moveTo>
                    <a:pt x="1246" y="987"/>
                  </a:moveTo>
                  <a:cubicBezTo>
                    <a:pt x="1261" y="1011"/>
                    <a:pt x="1263" y="1042"/>
                    <a:pt x="1248" y="1080"/>
                  </a:cubicBezTo>
                  <a:lnTo>
                    <a:pt x="1248" y="1080"/>
                  </a:lnTo>
                  <a:cubicBezTo>
                    <a:pt x="1250" y="1049"/>
                    <a:pt x="1249" y="1018"/>
                    <a:pt x="1246" y="987"/>
                  </a:cubicBezTo>
                  <a:close/>
                  <a:moveTo>
                    <a:pt x="1231" y="1"/>
                  </a:moveTo>
                  <a:cubicBezTo>
                    <a:pt x="953" y="1"/>
                    <a:pt x="670" y="182"/>
                    <a:pt x="455" y="420"/>
                  </a:cubicBezTo>
                  <a:lnTo>
                    <a:pt x="455" y="420"/>
                  </a:lnTo>
                  <a:cubicBezTo>
                    <a:pt x="305" y="458"/>
                    <a:pt x="168" y="560"/>
                    <a:pt x="83" y="748"/>
                  </a:cubicBezTo>
                  <a:cubicBezTo>
                    <a:pt x="25" y="874"/>
                    <a:pt x="7" y="993"/>
                    <a:pt x="18" y="1102"/>
                  </a:cubicBezTo>
                  <a:lnTo>
                    <a:pt x="18" y="1102"/>
                  </a:lnTo>
                  <a:cubicBezTo>
                    <a:pt x="1" y="1191"/>
                    <a:pt x="2" y="1287"/>
                    <a:pt x="26" y="1387"/>
                  </a:cubicBezTo>
                  <a:lnTo>
                    <a:pt x="26" y="1387"/>
                  </a:lnTo>
                  <a:cubicBezTo>
                    <a:pt x="34" y="1614"/>
                    <a:pt x="132" y="1837"/>
                    <a:pt x="287" y="2023"/>
                  </a:cubicBezTo>
                  <a:cubicBezTo>
                    <a:pt x="440" y="2125"/>
                    <a:pt x="631" y="2176"/>
                    <a:pt x="822" y="2176"/>
                  </a:cubicBezTo>
                  <a:cubicBezTo>
                    <a:pt x="1014" y="2176"/>
                    <a:pt x="1205" y="2125"/>
                    <a:pt x="1358" y="2023"/>
                  </a:cubicBezTo>
                  <a:cubicBezTo>
                    <a:pt x="1715" y="1819"/>
                    <a:pt x="1970" y="1513"/>
                    <a:pt x="2072" y="1105"/>
                  </a:cubicBezTo>
                  <a:cubicBezTo>
                    <a:pt x="2173" y="749"/>
                    <a:pt x="1972" y="344"/>
                    <a:pt x="1618" y="139"/>
                  </a:cubicBezTo>
                  <a:lnTo>
                    <a:pt x="1618" y="139"/>
                  </a:lnTo>
                  <a:cubicBezTo>
                    <a:pt x="1495" y="42"/>
                    <a:pt x="1364" y="1"/>
                    <a:pt x="1231" y="1"/>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477" name="Google Shape;477;geedce8218b_0_74"/>
          <p:cNvSpPr txBox="1">
            <a:spLocks noGrp="1"/>
          </p:cNvSpPr>
          <p:nvPr>
            <p:ph type="title" idx="3"/>
          </p:nvPr>
        </p:nvSpPr>
        <p:spPr>
          <a:xfrm>
            <a:off x="4766425" y="1323748"/>
            <a:ext cx="3112200" cy="6513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2400"/>
              <a:buNone/>
            </a:pPr>
            <a:r>
              <a:rPr lang="en-US"/>
              <a:t>Fakta</a:t>
            </a:r>
            <a:endParaRPr/>
          </a:p>
        </p:txBody>
      </p:sp>
      <p:grpSp>
        <p:nvGrpSpPr>
          <p:cNvPr id="478" name="Google Shape;478;geedce8218b_0_74"/>
          <p:cNvGrpSpPr/>
          <p:nvPr/>
        </p:nvGrpSpPr>
        <p:grpSpPr>
          <a:xfrm>
            <a:off x="1951313" y="1113132"/>
            <a:ext cx="5735141" cy="2681984"/>
            <a:chOff x="1953505" y="997395"/>
            <a:chExt cx="5735141" cy="2681984"/>
          </a:xfrm>
        </p:grpSpPr>
        <p:sp>
          <p:nvSpPr>
            <p:cNvPr id="479" name="Google Shape;479;geedce8218b_0_74"/>
            <p:cNvSpPr/>
            <p:nvPr/>
          </p:nvSpPr>
          <p:spPr>
            <a:xfrm rot="1865091" flipH="1">
              <a:off x="1959490" y="1006839"/>
              <a:ext cx="46638" cy="36154"/>
            </a:xfrm>
            <a:custGeom>
              <a:avLst/>
              <a:gdLst/>
              <a:ahLst/>
              <a:cxnLst/>
              <a:rect l="l" t="t" r="r" b="b"/>
              <a:pathLst>
                <a:path w="1428" h="1107" extrusionOk="0">
                  <a:moveTo>
                    <a:pt x="714" y="0"/>
                  </a:moveTo>
                  <a:cubicBezTo>
                    <a:pt x="1" y="0"/>
                    <a:pt x="1" y="1106"/>
                    <a:pt x="714" y="1106"/>
                  </a:cubicBezTo>
                  <a:cubicBezTo>
                    <a:pt x="1410" y="1106"/>
                    <a:pt x="1428" y="0"/>
                    <a:pt x="714" y="0"/>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80" name="Google Shape;480;geedce8218b_0_74"/>
            <p:cNvSpPr/>
            <p:nvPr/>
          </p:nvSpPr>
          <p:spPr>
            <a:xfrm flipH="1">
              <a:off x="7209317" y="3625751"/>
              <a:ext cx="68815" cy="53628"/>
            </a:xfrm>
            <a:custGeom>
              <a:avLst/>
              <a:gdLst/>
              <a:ahLst/>
              <a:cxnLst/>
              <a:rect l="l" t="t" r="r" b="b"/>
              <a:pathLst>
                <a:path w="2107" h="1642" extrusionOk="0">
                  <a:moveTo>
                    <a:pt x="1053" y="0"/>
                  </a:moveTo>
                  <a:cubicBezTo>
                    <a:pt x="1" y="0"/>
                    <a:pt x="1" y="1642"/>
                    <a:pt x="1053" y="1642"/>
                  </a:cubicBezTo>
                  <a:cubicBezTo>
                    <a:pt x="2106" y="1642"/>
                    <a:pt x="2106" y="0"/>
                    <a:pt x="1053" y="0"/>
                  </a:cubicBezTo>
                  <a:close/>
                </a:path>
              </a:pathLst>
            </a:custGeom>
            <a:solidFill>
              <a:srgbClr val="231F2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81" name="Google Shape;481;geedce8218b_0_74"/>
            <p:cNvSpPr/>
            <p:nvPr/>
          </p:nvSpPr>
          <p:spPr>
            <a:xfrm flipH="1">
              <a:off x="7596544" y="1112210"/>
              <a:ext cx="92101" cy="71689"/>
            </a:xfrm>
            <a:custGeom>
              <a:avLst/>
              <a:gdLst/>
              <a:ahLst/>
              <a:cxnLst/>
              <a:rect l="l" t="t" r="r" b="b"/>
              <a:pathLst>
                <a:path w="2820" h="2195" extrusionOk="0">
                  <a:moveTo>
                    <a:pt x="1410" y="0"/>
                  </a:moveTo>
                  <a:cubicBezTo>
                    <a:pt x="0" y="0"/>
                    <a:pt x="0" y="2195"/>
                    <a:pt x="1410" y="2195"/>
                  </a:cubicBezTo>
                  <a:cubicBezTo>
                    <a:pt x="2801" y="2195"/>
                    <a:pt x="2819" y="0"/>
                    <a:pt x="1410"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482" name="Google Shape;482;geedce8218b_0_74"/>
          <p:cNvSpPr txBox="1"/>
          <p:nvPr/>
        </p:nvSpPr>
        <p:spPr>
          <a:xfrm>
            <a:off x="4766425" y="1975048"/>
            <a:ext cx="3112200" cy="651300"/>
          </a:xfrm>
          <a:prstGeom prst="rect">
            <a:avLst/>
          </a:prstGeom>
          <a:noFill/>
          <a:ln>
            <a:noFill/>
          </a:ln>
        </p:spPr>
        <p:txBody>
          <a:bodyPr spcFirstLastPara="1" wrap="square" lIns="91425" tIns="91425" rIns="91425" bIns="91425" anchor="t" anchorCtr="0">
            <a:noAutofit/>
          </a:bodyPr>
          <a:lstStyle/>
          <a:p>
            <a:pPr marL="336550" lvl="0" indent="-317500" algn="l" rtl="0">
              <a:spcBef>
                <a:spcPts val="0"/>
              </a:spcBef>
              <a:spcAft>
                <a:spcPts val="0"/>
              </a:spcAft>
              <a:buClr>
                <a:schemeClr val="accent5"/>
              </a:buClr>
              <a:buSzPts val="1400"/>
              <a:buFont typeface="Open Sans"/>
              <a:buChar char="●"/>
            </a:pPr>
            <a:r>
              <a:rPr lang="en-US">
                <a:solidFill>
                  <a:schemeClr val="accent5"/>
                </a:solidFill>
                <a:latin typeface="Open Sans"/>
                <a:ea typeface="Open Sans"/>
                <a:cs typeface="Open Sans"/>
                <a:sym typeface="Open Sans"/>
              </a:rPr>
              <a:t>Astronot menghabiskan lebih banyak waktu di Bumi daripada di luar angkasa</a:t>
            </a:r>
            <a:endParaRPr>
              <a:solidFill>
                <a:srgbClr val="231F20"/>
              </a:solidFill>
              <a:latin typeface="Open Sans"/>
              <a:ea typeface="Open Sans"/>
              <a:cs typeface="Open Sans"/>
              <a:sym typeface="Open Sans"/>
            </a:endParaRPr>
          </a:p>
        </p:txBody>
      </p:sp>
      <p:sp>
        <p:nvSpPr>
          <p:cNvPr id="483" name="Google Shape;483;geedce8218b_0_74"/>
          <p:cNvSpPr/>
          <p:nvPr/>
        </p:nvSpPr>
        <p:spPr>
          <a:xfrm rot="155523">
            <a:off x="4819706" y="1822684"/>
            <a:ext cx="3005627" cy="155595"/>
          </a:xfrm>
          <a:custGeom>
            <a:avLst/>
            <a:gdLst/>
            <a:ahLst/>
            <a:cxnLst/>
            <a:rect l="l" t="t" r="r" b="b"/>
            <a:pathLst>
              <a:path w="138702" h="5008" extrusionOk="0">
                <a:moveTo>
                  <a:pt x="0" y="5008"/>
                </a:moveTo>
                <a:cubicBezTo>
                  <a:pt x="6117" y="3481"/>
                  <a:pt x="12596" y="4375"/>
                  <a:pt x="18879" y="3852"/>
                </a:cubicBezTo>
                <a:cubicBezTo>
                  <a:pt x="41533" y="1965"/>
                  <a:pt x="64377" y="2207"/>
                  <a:pt x="87074" y="3467"/>
                </a:cubicBezTo>
                <a:cubicBezTo>
                  <a:pt x="104296" y="4423"/>
                  <a:pt x="121454" y="0"/>
                  <a:pt x="138702" y="0"/>
                </a:cubicBezTo>
              </a:path>
            </a:pathLst>
          </a:custGeom>
          <a:noFill/>
          <a:ln w="2857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484" name="Google Shape;484;geedce8218b_0_74"/>
          <p:cNvPicPr preferRelativeResize="0"/>
          <p:nvPr/>
        </p:nvPicPr>
        <p:blipFill rotWithShape="1">
          <a:blip r:embed="rId3">
            <a:alphaModFix/>
          </a:blip>
          <a:srcRect l="6777" b="3707"/>
          <a:stretch/>
        </p:blipFill>
        <p:spPr>
          <a:xfrm>
            <a:off x="4869050" y="2783450"/>
            <a:ext cx="2772250" cy="1906053"/>
          </a:xfrm>
          <a:prstGeom prst="rect">
            <a:avLst/>
          </a:prstGeom>
          <a:noFill/>
          <a:ln>
            <a:noFill/>
          </a:ln>
        </p:spPr>
      </p:pic>
      <p:pic>
        <p:nvPicPr>
          <p:cNvPr id="485" name="Google Shape;485;geedce8218b_0_74"/>
          <p:cNvPicPr preferRelativeResize="0"/>
          <p:nvPr/>
        </p:nvPicPr>
        <p:blipFill rotWithShape="1">
          <a:blip r:embed="rId4">
            <a:alphaModFix/>
          </a:blip>
          <a:srcRect l="19887" r="6836" b="2761"/>
          <a:stretch/>
        </p:blipFill>
        <p:spPr>
          <a:xfrm>
            <a:off x="1622250" y="2783450"/>
            <a:ext cx="2553637" cy="1906050"/>
          </a:xfrm>
          <a:prstGeom prst="rect">
            <a:avLst/>
          </a:prstGeom>
          <a:noFill/>
          <a:ln>
            <a:noFill/>
          </a:ln>
        </p:spPr>
      </p:pic>
      <p:pic>
        <p:nvPicPr>
          <p:cNvPr id="486" name="Google Shape;486;geedce8218b_0_74"/>
          <p:cNvPicPr preferRelativeResize="0"/>
          <p:nvPr/>
        </p:nvPicPr>
        <p:blipFill>
          <a:blip r:embed="rId5">
            <a:alphaModFix/>
          </a:blip>
          <a:stretch>
            <a:fillRect/>
          </a:stretch>
        </p:blipFill>
        <p:spPr>
          <a:xfrm>
            <a:off x="7621450" y="4621125"/>
            <a:ext cx="1522548" cy="44617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CAEAEF"/>
        </a:solidFill>
        <a:effectLst/>
      </p:bgPr>
    </p:bg>
    <p:spTree>
      <p:nvGrpSpPr>
        <p:cNvPr id="1" name="Shape 490"/>
        <p:cNvGrpSpPr/>
        <p:nvPr/>
      </p:nvGrpSpPr>
      <p:grpSpPr>
        <a:xfrm>
          <a:off x="0" y="0"/>
          <a:ext cx="0" cy="0"/>
          <a:chOff x="0" y="0"/>
          <a:chExt cx="0" cy="0"/>
        </a:xfrm>
      </p:grpSpPr>
      <p:sp>
        <p:nvSpPr>
          <p:cNvPr id="491" name="Google Shape;491;p4"/>
          <p:cNvSpPr/>
          <p:nvPr/>
        </p:nvSpPr>
        <p:spPr>
          <a:xfrm>
            <a:off x="1331495" y="599241"/>
            <a:ext cx="6187113" cy="655729"/>
          </a:xfrm>
          <a:custGeom>
            <a:avLst/>
            <a:gdLst/>
            <a:ahLst/>
            <a:cxnLst/>
            <a:rect l="l" t="t" r="r" b="b"/>
            <a:pathLst>
              <a:path w="234000" h="207519" extrusionOk="0">
                <a:moveTo>
                  <a:pt x="66638" y="1"/>
                </a:moveTo>
                <a:cubicBezTo>
                  <a:pt x="33816" y="1"/>
                  <a:pt x="1" y="77942"/>
                  <a:pt x="21774" y="125047"/>
                </a:cubicBezTo>
                <a:cubicBezTo>
                  <a:pt x="43821" y="172592"/>
                  <a:pt x="52625" y="198160"/>
                  <a:pt x="137149" y="206965"/>
                </a:cubicBezTo>
                <a:cubicBezTo>
                  <a:pt x="140739" y="207339"/>
                  <a:pt x="144179" y="207519"/>
                  <a:pt x="147477" y="207519"/>
                </a:cubicBezTo>
                <a:cubicBezTo>
                  <a:pt x="221829" y="207519"/>
                  <a:pt x="223659" y="115922"/>
                  <a:pt x="228717" y="88067"/>
                </a:cubicBezTo>
                <a:cubicBezTo>
                  <a:pt x="234000" y="59047"/>
                  <a:pt x="187300" y="5304"/>
                  <a:pt x="67558" y="21"/>
                </a:cubicBezTo>
                <a:cubicBezTo>
                  <a:pt x="67251" y="7"/>
                  <a:pt x="66945" y="1"/>
                  <a:pt x="66638"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231F20"/>
              </a:solidFill>
              <a:latin typeface="Arial"/>
              <a:ea typeface="Arial"/>
              <a:cs typeface="Arial"/>
              <a:sym typeface="Arial"/>
            </a:endParaRPr>
          </a:p>
        </p:txBody>
      </p:sp>
      <p:sp>
        <p:nvSpPr>
          <p:cNvPr id="492" name="Google Shape;492;p4"/>
          <p:cNvSpPr/>
          <p:nvPr/>
        </p:nvSpPr>
        <p:spPr>
          <a:xfrm>
            <a:off x="948681" y="2301201"/>
            <a:ext cx="1063530" cy="943174"/>
          </a:xfrm>
          <a:custGeom>
            <a:avLst/>
            <a:gdLst/>
            <a:ahLst/>
            <a:cxnLst/>
            <a:rect l="l" t="t" r="r" b="b"/>
            <a:pathLst>
              <a:path w="234000" h="207519" extrusionOk="0">
                <a:moveTo>
                  <a:pt x="66638" y="1"/>
                </a:moveTo>
                <a:cubicBezTo>
                  <a:pt x="33816" y="1"/>
                  <a:pt x="1" y="77942"/>
                  <a:pt x="21774" y="125047"/>
                </a:cubicBezTo>
                <a:cubicBezTo>
                  <a:pt x="43821" y="172592"/>
                  <a:pt x="52625" y="198160"/>
                  <a:pt x="137149" y="206965"/>
                </a:cubicBezTo>
                <a:cubicBezTo>
                  <a:pt x="140739" y="207339"/>
                  <a:pt x="144179" y="207519"/>
                  <a:pt x="147477" y="207519"/>
                </a:cubicBezTo>
                <a:cubicBezTo>
                  <a:pt x="221829" y="207519"/>
                  <a:pt x="223659" y="115922"/>
                  <a:pt x="228717" y="88067"/>
                </a:cubicBezTo>
                <a:cubicBezTo>
                  <a:pt x="234000" y="59047"/>
                  <a:pt x="187300" y="5304"/>
                  <a:pt x="67558" y="21"/>
                </a:cubicBezTo>
                <a:cubicBezTo>
                  <a:pt x="67251" y="7"/>
                  <a:pt x="66945" y="1"/>
                  <a:pt x="66638" y="1"/>
                </a:cubicBezTo>
                <a:close/>
              </a:path>
            </a:pathLst>
          </a:custGeom>
          <a:solidFill>
            <a:srgbClr val="FCE8E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231F20"/>
              </a:solidFill>
              <a:latin typeface="Arial"/>
              <a:ea typeface="Arial"/>
              <a:cs typeface="Arial"/>
              <a:sym typeface="Arial"/>
            </a:endParaRPr>
          </a:p>
        </p:txBody>
      </p:sp>
      <p:sp>
        <p:nvSpPr>
          <p:cNvPr id="493" name="Google Shape;493;p4"/>
          <p:cNvSpPr txBox="1">
            <a:spLocks noGrp="1"/>
          </p:cNvSpPr>
          <p:nvPr>
            <p:ph type="title" idx="4"/>
          </p:nvPr>
        </p:nvSpPr>
        <p:spPr>
          <a:xfrm>
            <a:off x="720500" y="561820"/>
            <a:ext cx="7717500" cy="5727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2800"/>
              <a:buNone/>
            </a:pPr>
            <a:r>
              <a:rPr lang="en-US" sz="2800"/>
              <a:t>Bagaimana cara menjadi Astronot?</a:t>
            </a:r>
            <a:endParaRPr sz="2800"/>
          </a:p>
        </p:txBody>
      </p:sp>
      <p:sp>
        <p:nvSpPr>
          <p:cNvPr id="494" name="Google Shape;494;p4"/>
          <p:cNvSpPr txBox="1">
            <a:spLocks noGrp="1"/>
          </p:cNvSpPr>
          <p:nvPr>
            <p:ph type="title" idx="3"/>
          </p:nvPr>
        </p:nvSpPr>
        <p:spPr>
          <a:xfrm>
            <a:off x="1149725" y="2367832"/>
            <a:ext cx="1037700" cy="8049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7000"/>
              <a:buNone/>
            </a:pPr>
            <a:r>
              <a:rPr lang="en-US"/>
              <a:t>01</a:t>
            </a:r>
            <a:endParaRPr/>
          </a:p>
        </p:txBody>
      </p:sp>
      <p:sp>
        <p:nvSpPr>
          <p:cNvPr id="495" name="Google Shape;495;p4"/>
          <p:cNvSpPr txBox="1">
            <a:spLocks noGrp="1"/>
          </p:cNvSpPr>
          <p:nvPr>
            <p:ph type="subTitle" idx="9"/>
          </p:nvPr>
        </p:nvSpPr>
        <p:spPr>
          <a:xfrm>
            <a:off x="2120850" y="2298675"/>
            <a:ext cx="2193600" cy="9432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800"/>
              <a:t>Menamatkan </a:t>
            </a:r>
            <a:r>
              <a:rPr lang="en-US" sz="1800" b="1"/>
              <a:t>pendidikan magister </a:t>
            </a:r>
            <a:r>
              <a:rPr lang="en-US" sz="1800"/>
              <a:t>(S2)</a:t>
            </a:r>
            <a:endParaRPr sz="1800"/>
          </a:p>
        </p:txBody>
      </p:sp>
      <p:pic>
        <p:nvPicPr>
          <p:cNvPr id="496" name="Google Shape;496;p4"/>
          <p:cNvPicPr preferRelativeResize="0"/>
          <p:nvPr/>
        </p:nvPicPr>
        <p:blipFill>
          <a:blip r:embed="rId3">
            <a:alphaModFix/>
          </a:blip>
          <a:stretch>
            <a:fillRect/>
          </a:stretch>
        </p:blipFill>
        <p:spPr>
          <a:xfrm>
            <a:off x="4120010" y="1601695"/>
            <a:ext cx="4317991" cy="2878661"/>
          </a:xfrm>
          <a:prstGeom prst="rect">
            <a:avLst/>
          </a:prstGeom>
          <a:noFill/>
          <a:ln>
            <a:noFill/>
          </a:ln>
        </p:spPr>
      </p:pic>
      <p:pic>
        <p:nvPicPr>
          <p:cNvPr id="497" name="Google Shape;497;p4"/>
          <p:cNvPicPr preferRelativeResize="0"/>
          <p:nvPr/>
        </p:nvPicPr>
        <p:blipFill>
          <a:blip r:embed="rId4">
            <a:alphaModFix/>
          </a:blip>
          <a:stretch>
            <a:fillRect/>
          </a:stretch>
        </p:blipFill>
        <p:spPr>
          <a:xfrm>
            <a:off x="7621450" y="4621125"/>
            <a:ext cx="1522548" cy="44617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CAEAEF"/>
        </a:solidFill>
        <a:effectLst/>
      </p:bgPr>
    </p:bg>
    <p:spTree>
      <p:nvGrpSpPr>
        <p:cNvPr id="1" name="Shape 501"/>
        <p:cNvGrpSpPr/>
        <p:nvPr/>
      </p:nvGrpSpPr>
      <p:grpSpPr>
        <a:xfrm>
          <a:off x="0" y="0"/>
          <a:ext cx="0" cy="0"/>
          <a:chOff x="0" y="0"/>
          <a:chExt cx="0" cy="0"/>
        </a:xfrm>
      </p:grpSpPr>
      <p:sp>
        <p:nvSpPr>
          <p:cNvPr id="502" name="Google Shape;502;geedce8218b_0_110"/>
          <p:cNvSpPr/>
          <p:nvPr/>
        </p:nvSpPr>
        <p:spPr>
          <a:xfrm>
            <a:off x="1331495" y="599241"/>
            <a:ext cx="6186960" cy="655760"/>
          </a:xfrm>
          <a:custGeom>
            <a:avLst/>
            <a:gdLst/>
            <a:ahLst/>
            <a:cxnLst/>
            <a:rect l="l" t="t" r="r" b="b"/>
            <a:pathLst>
              <a:path w="234000" h="207519" extrusionOk="0">
                <a:moveTo>
                  <a:pt x="66638" y="1"/>
                </a:moveTo>
                <a:cubicBezTo>
                  <a:pt x="33816" y="1"/>
                  <a:pt x="1" y="77942"/>
                  <a:pt x="21774" y="125047"/>
                </a:cubicBezTo>
                <a:cubicBezTo>
                  <a:pt x="43821" y="172592"/>
                  <a:pt x="52625" y="198160"/>
                  <a:pt x="137149" y="206965"/>
                </a:cubicBezTo>
                <a:cubicBezTo>
                  <a:pt x="140739" y="207339"/>
                  <a:pt x="144179" y="207519"/>
                  <a:pt x="147477" y="207519"/>
                </a:cubicBezTo>
                <a:cubicBezTo>
                  <a:pt x="221829" y="207519"/>
                  <a:pt x="223659" y="115922"/>
                  <a:pt x="228717" y="88067"/>
                </a:cubicBezTo>
                <a:cubicBezTo>
                  <a:pt x="234000" y="59047"/>
                  <a:pt x="187300" y="5304"/>
                  <a:pt x="67558" y="21"/>
                </a:cubicBezTo>
                <a:cubicBezTo>
                  <a:pt x="67251" y="7"/>
                  <a:pt x="66945" y="1"/>
                  <a:pt x="66638"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231F20"/>
              </a:solidFill>
              <a:latin typeface="Arial"/>
              <a:ea typeface="Arial"/>
              <a:cs typeface="Arial"/>
              <a:sym typeface="Arial"/>
            </a:endParaRPr>
          </a:p>
        </p:txBody>
      </p:sp>
      <p:sp>
        <p:nvSpPr>
          <p:cNvPr id="503" name="Google Shape;503;geedce8218b_0_110"/>
          <p:cNvSpPr/>
          <p:nvPr/>
        </p:nvSpPr>
        <p:spPr>
          <a:xfrm>
            <a:off x="1511843" y="1508524"/>
            <a:ext cx="1063530" cy="943174"/>
          </a:xfrm>
          <a:custGeom>
            <a:avLst/>
            <a:gdLst/>
            <a:ahLst/>
            <a:cxnLst/>
            <a:rect l="l" t="t" r="r" b="b"/>
            <a:pathLst>
              <a:path w="234000" h="207519" extrusionOk="0">
                <a:moveTo>
                  <a:pt x="66638" y="1"/>
                </a:moveTo>
                <a:cubicBezTo>
                  <a:pt x="33816" y="1"/>
                  <a:pt x="1" y="77942"/>
                  <a:pt x="21774" y="125047"/>
                </a:cubicBezTo>
                <a:cubicBezTo>
                  <a:pt x="43821" y="172592"/>
                  <a:pt x="52625" y="198160"/>
                  <a:pt x="137149" y="206965"/>
                </a:cubicBezTo>
                <a:cubicBezTo>
                  <a:pt x="140739" y="207339"/>
                  <a:pt x="144179" y="207519"/>
                  <a:pt x="147477" y="207519"/>
                </a:cubicBezTo>
                <a:cubicBezTo>
                  <a:pt x="221829" y="207519"/>
                  <a:pt x="223659" y="115922"/>
                  <a:pt x="228717" y="88067"/>
                </a:cubicBezTo>
                <a:cubicBezTo>
                  <a:pt x="234000" y="59047"/>
                  <a:pt x="187300" y="5304"/>
                  <a:pt x="67558" y="21"/>
                </a:cubicBezTo>
                <a:cubicBezTo>
                  <a:pt x="67251" y="7"/>
                  <a:pt x="66945" y="1"/>
                  <a:pt x="66638" y="1"/>
                </a:cubicBezTo>
                <a:close/>
              </a:path>
            </a:pathLst>
          </a:custGeom>
          <a:solidFill>
            <a:srgbClr val="FCE8E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231F20"/>
              </a:solidFill>
              <a:latin typeface="Arial"/>
              <a:ea typeface="Arial"/>
              <a:cs typeface="Arial"/>
              <a:sym typeface="Arial"/>
            </a:endParaRPr>
          </a:p>
        </p:txBody>
      </p:sp>
      <p:sp>
        <p:nvSpPr>
          <p:cNvPr id="504" name="Google Shape;504;geedce8218b_0_110"/>
          <p:cNvSpPr txBox="1">
            <a:spLocks noGrp="1"/>
          </p:cNvSpPr>
          <p:nvPr>
            <p:ph type="title" idx="4"/>
          </p:nvPr>
        </p:nvSpPr>
        <p:spPr>
          <a:xfrm>
            <a:off x="720500" y="561820"/>
            <a:ext cx="7717500" cy="5727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2800"/>
              <a:buNone/>
            </a:pPr>
            <a:r>
              <a:rPr lang="en-US" sz="2800"/>
              <a:t>Bagaimana cara menjadi Astronot?</a:t>
            </a:r>
            <a:endParaRPr sz="2800"/>
          </a:p>
        </p:txBody>
      </p:sp>
      <p:sp>
        <p:nvSpPr>
          <p:cNvPr id="505" name="Google Shape;505;geedce8218b_0_110"/>
          <p:cNvSpPr txBox="1">
            <a:spLocks noGrp="1"/>
          </p:cNvSpPr>
          <p:nvPr>
            <p:ph type="title"/>
          </p:nvPr>
        </p:nvSpPr>
        <p:spPr>
          <a:xfrm>
            <a:off x="1712804" y="1581938"/>
            <a:ext cx="1037700" cy="8049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7000"/>
              <a:buNone/>
            </a:pPr>
            <a:r>
              <a:rPr lang="en-US"/>
              <a:t>02</a:t>
            </a:r>
            <a:endParaRPr/>
          </a:p>
        </p:txBody>
      </p:sp>
      <p:sp>
        <p:nvSpPr>
          <p:cNvPr id="506" name="Google Shape;506;geedce8218b_0_110"/>
          <p:cNvSpPr txBox="1">
            <a:spLocks noGrp="1"/>
          </p:cNvSpPr>
          <p:nvPr>
            <p:ph type="subTitle" idx="13"/>
          </p:nvPr>
        </p:nvSpPr>
        <p:spPr>
          <a:xfrm>
            <a:off x="2600863" y="1652350"/>
            <a:ext cx="5031300" cy="8049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800"/>
              <a:t>Memiliki minimal </a:t>
            </a:r>
            <a:r>
              <a:rPr lang="en-US" sz="1800" b="1"/>
              <a:t>pengalaman 2 tahun </a:t>
            </a:r>
            <a:r>
              <a:rPr lang="en-US" sz="1800"/>
              <a:t>sebagai seorang ahli</a:t>
            </a:r>
            <a:endParaRPr sz="1800"/>
          </a:p>
        </p:txBody>
      </p:sp>
      <p:pic>
        <p:nvPicPr>
          <p:cNvPr id="507" name="Google Shape;507;geedce8218b_0_110"/>
          <p:cNvPicPr preferRelativeResize="0"/>
          <p:nvPr/>
        </p:nvPicPr>
        <p:blipFill rotWithShape="1">
          <a:blip r:embed="rId3">
            <a:alphaModFix/>
          </a:blip>
          <a:srcRect r="9771"/>
          <a:stretch/>
        </p:blipFill>
        <p:spPr>
          <a:xfrm>
            <a:off x="1204100" y="2457250"/>
            <a:ext cx="3042078" cy="2247650"/>
          </a:xfrm>
          <a:prstGeom prst="rect">
            <a:avLst/>
          </a:prstGeom>
          <a:noFill/>
          <a:ln>
            <a:noFill/>
          </a:ln>
        </p:spPr>
      </p:pic>
      <p:pic>
        <p:nvPicPr>
          <p:cNvPr id="508" name="Google Shape;508;geedce8218b_0_110"/>
          <p:cNvPicPr preferRelativeResize="0"/>
          <p:nvPr/>
        </p:nvPicPr>
        <p:blipFill rotWithShape="1">
          <a:blip r:embed="rId4">
            <a:alphaModFix/>
          </a:blip>
          <a:srcRect t="11150"/>
          <a:stretch/>
        </p:blipFill>
        <p:spPr>
          <a:xfrm>
            <a:off x="4620351" y="2457250"/>
            <a:ext cx="3138275" cy="2247649"/>
          </a:xfrm>
          <a:prstGeom prst="rect">
            <a:avLst/>
          </a:prstGeom>
          <a:noFill/>
          <a:ln>
            <a:noFill/>
          </a:ln>
        </p:spPr>
      </p:pic>
      <p:pic>
        <p:nvPicPr>
          <p:cNvPr id="509" name="Google Shape;509;geedce8218b_0_110"/>
          <p:cNvPicPr preferRelativeResize="0"/>
          <p:nvPr/>
        </p:nvPicPr>
        <p:blipFill>
          <a:blip r:embed="rId5">
            <a:alphaModFix/>
          </a:blip>
          <a:stretch>
            <a:fillRect/>
          </a:stretch>
        </p:blipFill>
        <p:spPr>
          <a:xfrm>
            <a:off x="7621450" y="4621125"/>
            <a:ext cx="1522548" cy="4461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CAEAEF"/>
        </a:solidFill>
        <a:effectLst/>
      </p:bgPr>
    </p:bg>
    <p:spTree>
      <p:nvGrpSpPr>
        <p:cNvPr id="1" name="Shape 513"/>
        <p:cNvGrpSpPr/>
        <p:nvPr/>
      </p:nvGrpSpPr>
      <p:grpSpPr>
        <a:xfrm>
          <a:off x="0" y="0"/>
          <a:ext cx="0" cy="0"/>
          <a:chOff x="0" y="0"/>
          <a:chExt cx="0" cy="0"/>
        </a:xfrm>
      </p:grpSpPr>
      <p:sp>
        <p:nvSpPr>
          <p:cNvPr id="514" name="Google Shape;514;geedce8218b_0_127"/>
          <p:cNvSpPr/>
          <p:nvPr/>
        </p:nvSpPr>
        <p:spPr>
          <a:xfrm>
            <a:off x="1331495" y="599241"/>
            <a:ext cx="6186960" cy="655760"/>
          </a:xfrm>
          <a:custGeom>
            <a:avLst/>
            <a:gdLst/>
            <a:ahLst/>
            <a:cxnLst/>
            <a:rect l="l" t="t" r="r" b="b"/>
            <a:pathLst>
              <a:path w="234000" h="207519" extrusionOk="0">
                <a:moveTo>
                  <a:pt x="66638" y="1"/>
                </a:moveTo>
                <a:cubicBezTo>
                  <a:pt x="33816" y="1"/>
                  <a:pt x="1" y="77942"/>
                  <a:pt x="21774" y="125047"/>
                </a:cubicBezTo>
                <a:cubicBezTo>
                  <a:pt x="43821" y="172592"/>
                  <a:pt x="52625" y="198160"/>
                  <a:pt x="137149" y="206965"/>
                </a:cubicBezTo>
                <a:cubicBezTo>
                  <a:pt x="140739" y="207339"/>
                  <a:pt x="144179" y="207519"/>
                  <a:pt x="147477" y="207519"/>
                </a:cubicBezTo>
                <a:cubicBezTo>
                  <a:pt x="221829" y="207519"/>
                  <a:pt x="223659" y="115922"/>
                  <a:pt x="228717" y="88067"/>
                </a:cubicBezTo>
                <a:cubicBezTo>
                  <a:pt x="234000" y="59047"/>
                  <a:pt x="187300" y="5304"/>
                  <a:pt x="67558" y="21"/>
                </a:cubicBezTo>
                <a:cubicBezTo>
                  <a:pt x="67251" y="7"/>
                  <a:pt x="66945" y="1"/>
                  <a:pt x="66638"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231F20"/>
              </a:solidFill>
              <a:latin typeface="Arial"/>
              <a:ea typeface="Arial"/>
              <a:cs typeface="Arial"/>
              <a:sym typeface="Arial"/>
            </a:endParaRPr>
          </a:p>
        </p:txBody>
      </p:sp>
      <p:sp>
        <p:nvSpPr>
          <p:cNvPr id="515" name="Google Shape;515;geedce8218b_0_127"/>
          <p:cNvSpPr/>
          <p:nvPr/>
        </p:nvSpPr>
        <p:spPr>
          <a:xfrm>
            <a:off x="4482760" y="2508726"/>
            <a:ext cx="1063530" cy="943174"/>
          </a:xfrm>
          <a:custGeom>
            <a:avLst/>
            <a:gdLst/>
            <a:ahLst/>
            <a:cxnLst/>
            <a:rect l="l" t="t" r="r" b="b"/>
            <a:pathLst>
              <a:path w="234000" h="207519" extrusionOk="0">
                <a:moveTo>
                  <a:pt x="66638" y="1"/>
                </a:moveTo>
                <a:cubicBezTo>
                  <a:pt x="33816" y="1"/>
                  <a:pt x="1" y="77942"/>
                  <a:pt x="21774" y="125047"/>
                </a:cubicBezTo>
                <a:cubicBezTo>
                  <a:pt x="43821" y="172592"/>
                  <a:pt x="52625" y="198160"/>
                  <a:pt x="137149" y="206965"/>
                </a:cubicBezTo>
                <a:cubicBezTo>
                  <a:pt x="140739" y="207339"/>
                  <a:pt x="144179" y="207519"/>
                  <a:pt x="147477" y="207519"/>
                </a:cubicBezTo>
                <a:cubicBezTo>
                  <a:pt x="221829" y="207519"/>
                  <a:pt x="223659" y="115922"/>
                  <a:pt x="228717" y="88067"/>
                </a:cubicBezTo>
                <a:cubicBezTo>
                  <a:pt x="234000" y="59047"/>
                  <a:pt x="187300" y="5304"/>
                  <a:pt x="67558" y="21"/>
                </a:cubicBezTo>
                <a:cubicBezTo>
                  <a:pt x="67251" y="7"/>
                  <a:pt x="66945" y="1"/>
                  <a:pt x="66638" y="1"/>
                </a:cubicBezTo>
                <a:close/>
              </a:path>
            </a:pathLst>
          </a:custGeom>
          <a:solidFill>
            <a:srgbClr val="FCE8E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231F20"/>
              </a:solidFill>
              <a:latin typeface="Arial"/>
              <a:ea typeface="Arial"/>
              <a:cs typeface="Arial"/>
              <a:sym typeface="Arial"/>
            </a:endParaRPr>
          </a:p>
        </p:txBody>
      </p:sp>
      <p:sp>
        <p:nvSpPr>
          <p:cNvPr id="516" name="Google Shape;516;geedce8218b_0_127"/>
          <p:cNvSpPr txBox="1">
            <a:spLocks noGrp="1"/>
          </p:cNvSpPr>
          <p:nvPr>
            <p:ph type="title" idx="4"/>
          </p:nvPr>
        </p:nvSpPr>
        <p:spPr>
          <a:xfrm>
            <a:off x="720500" y="561820"/>
            <a:ext cx="7717500" cy="5727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2800"/>
              <a:buNone/>
            </a:pPr>
            <a:r>
              <a:rPr lang="en-US" sz="2800"/>
              <a:t>Bagaimana cara menjadi Astronot?</a:t>
            </a:r>
            <a:endParaRPr sz="2800"/>
          </a:p>
        </p:txBody>
      </p:sp>
      <p:sp>
        <p:nvSpPr>
          <p:cNvPr id="517" name="Google Shape;517;geedce8218b_0_127"/>
          <p:cNvSpPr txBox="1">
            <a:spLocks noGrp="1"/>
          </p:cNvSpPr>
          <p:nvPr>
            <p:ph type="title" idx="8"/>
          </p:nvPr>
        </p:nvSpPr>
        <p:spPr>
          <a:xfrm>
            <a:off x="4671775" y="2575357"/>
            <a:ext cx="1037700" cy="8049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7000"/>
              <a:buNone/>
            </a:pPr>
            <a:r>
              <a:rPr lang="en-US"/>
              <a:t>03</a:t>
            </a:r>
            <a:endParaRPr/>
          </a:p>
        </p:txBody>
      </p:sp>
      <p:sp>
        <p:nvSpPr>
          <p:cNvPr id="518" name="Google Shape;518;geedce8218b_0_127"/>
          <p:cNvSpPr txBox="1">
            <a:spLocks noGrp="1"/>
          </p:cNvSpPr>
          <p:nvPr>
            <p:ph type="subTitle" idx="14"/>
          </p:nvPr>
        </p:nvSpPr>
        <p:spPr>
          <a:xfrm>
            <a:off x="5809751" y="2458649"/>
            <a:ext cx="2460000" cy="10383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800"/>
              <a:t>Melewati semua </a:t>
            </a:r>
            <a:r>
              <a:rPr lang="en-US" sz="1800" b="1"/>
              <a:t>tes untuk menjadi Astronot</a:t>
            </a:r>
            <a:endParaRPr sz="1800" b="1"/>
          </a:p>
        </p:txBody>
      </p:sp>
      <p:pic>
        <p:nvPicPr>
          <p:cNvPr id="519" name="Google Shape;519;geedce8218b_0_127"/>
          <p:cNvPicPr preferRelativeResize="0"/>
          <p:nvPr/>
        </p:nvPicPr>
        <p:blipFill rotWithShape="1">
          <a:blip r:embed="rId3">
            <a:alphaModFix/>
          </a:blip>
          <a:srcRect t="-4222" b="6259"/>
          <a:stretch/>
        </p:blipFill>
        <p:spPr>
          <a:xfrm>
            <a:off x="1199875" y="1344600"/>
            <a:ext cx="3019425" cy="1868475"/>
          </a:xfrm>
          <a:prstGeom prst="rect">
            <a:avLst/>
          </a:prstGeom>
          <a:noFill/>
          <a:ln>
            <a:noFill/>
          </a:ln>
        </p:spPr>
      </p:pic>
      <p:pic>
        <p:nvPicPr>
          <p:cNvPr id="520" name="Google Shape;520;geedce8218b_0_127"/>
          <p:cNvPicPr preferRelativeResize="0"/>
          <p:nvPr/>
        </p:nvPicPr>
        <p:blipFill rotWithShape="1">
          <a:blip r:embed="rId4">
            <a:alphaModFix/>
          </a:blip>
          <a:srcRect t="6785" b="5771"/>
          <a:stretch/>
        </p:blipFill>
        <p:spPr>
          <a:xfrm>
            <a:off x="1199875" y="3213075"/>
            <a:ext cx="3019425" cy="1749050"/>
          </a:xfrm>
          <a:prstGeom prst="rect">
            <a:avLst/>
          </a:prstGeom>
          <a:noFill/>
          <a:ln>
            <a:noFill/>
          </a:ln>
        </p:spPr>
      </p:pic>
      <p:pic>
        <p:nvPicPr>
          <p:cNvPr id="521" name="Google Shape;521;geedce8218b_0_127"/>
          <p:cNvPicPr preferRelativeResize="0"/>
          <p:nvPr/>
        </p:nvPicPr>
        <p:blipFill>
          <a:blip r:embed="rId5">
            <a:alphaModFix/>
          </a:blip>
          <a:stretch>
            <a:fillRect/>
          </a:stretch>
        </p:blipFill>
        <p:spPr>
          <a:xfrm>
            <a:off x="7621450" y="4621125"/>
            <a:ext cx="1522548" cy="446175"/>
          </a:xfrm>
          <a:prstGeom prst="rect">
            <a:avLst/>
          </a:prstGeom>
          <a:noFill/>
          <a:ln>
            <a:noFill/>
          </a:ln>
        </p:spPr>
      </p:pic>
    </p:spTree>
  </p:cSld>
  <p:clrMapOvr>
    <a:masterClrMapping/>
  </p:clrMapOvr>
</p:sld>
</file>

<file path=ppt/theme/theme1.xml><?xml version="1.0" encoding="utf-8"?>
<a:theme xmlns:a="http://schemas.openxmlformats.org/drawingml/2006/main" name="Kiddle teacher CV by Slidesgo">
  <a:themeElements>
    <a:clrScheme name="Simple Light">
      <a:dk1>
        <a:srgbClr val="000000"/>
      </a:dk1>
      <a:lt1>
        <a:srgbClr val="FFFFFF"/>
      </a:lt1>
      <a:dk2>
        <a:srgbClr val="595959"/>
      </a:dk2>
      <a:lt2>
        <a:srgbClr val="EEEEEE"/>
      </a:lt2>
      <a:accent1>
        <a:srgbClr val="CAEAEF"/>
      </a:accent1>
      <a:accent2>
        <a:srgbClr val="FCE8EA"/>
      </a:accent2>
      <a:accent3>
        <a:srgbClr val="FFF6AE"/>
      </a:accent3>
      <a:accent4>
        <a:srgbClr val="9ABFC5"/>
      </a:accent4>
      <a:accent5>
        <a:srgbClr val="231F20"/>
      </a:accent5>
      <a:accent6>
        <a:srgbClr val="FFFFFF"/>
      </a:accent6>
      <a:hlink>
        <a:srgbClr val="231F2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478</Words>
  <Application>Microsoft Office PowerPoint</Application>
  <PresentationFormat>On-screen Show (16:9)</PresentationFormat>
  <Paragraphs>51</Paragraphs>
  <Slides>11</Slides>
  <Notes>11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Indie Flower</vt:lpstr>
      <vt:lpstr>Open Sans</vt:lpstr>
      <vt:lpstr>Kiddle teacher CV by Slidesgo</vt:lpstr>
      <vt:lpstr>Astronot</vt:lpstr>
      <vt:lpstr>2</vt:lpstr>
      <vt:lpstr>Siapa itu Astronot?</vt:lpstr>
      <vt:lpstr>Mitos dan Fakta Seputar Astronot</vt:lpstr>
      <vt:lpstr>Mitos dan Fakta Seputar Astronot</vt:lpstr>
      <vt:lpstr>Mitos dan Fakta Seputar Astronot</vt:lpstr>
      <vt:lpstr>Bagaimana cara menjadi Astronot?</vt:lpstr>
      <vt:lpstr>Bagaimana cara menjadi Astronot?</vt:lpstr>
      <vt:lpstr>Bagaimana cara menjadi Astronot?</vt:lpstr>
      <vt:lpstr>Bagaimana cara menjadi Astronot?</vt:lpstr>
      <vt:lpstr>Terimakasih!</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Astronot</dc:title>
  <dc:creator>Sunika Suhayat</dc:creator>
  <cp:lastModifiedBy>Sunika S</cp:lastModifiedBy>
  <cp:revision>1</cp:revision>
  <dcterms:modified xsi:type="dcterms:W3CDTF">2021-10-18T01:52:01Z</dcterms:modified>
</cp:coreProperties>
</file>